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86" d="100"/>
          <a:sy n="86" d="100"/>
        </p:scale>
        <p:origin x="120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73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964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925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778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528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75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320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77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10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581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8107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3/18/2024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8940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3B0A228-9EA3-4009-A82E-9402BBC72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1A3EFD-7EAA-EA71-E524-904BD55599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101"/>
            <a:ext cx="5202381" cy="1082949"/>
          </a:xfrm>
        </p:spPr>
        <p:txBody>
          <a:bodyPr>
            <a:normAutofit/>
          </a:bodyPr>
          <a:lstStyle/>
          <a:p>
            <a:r>
              <a:rPr lang="en-US" dirty="0" err="1"/>
              <a:t>Choores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FAB86B-9AF1-7338-9364-161B2468C9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1" y="5363737"/>
            <a:ext cx="2597190" cy="461269"/>
          </a:xfrm>
        </p:spPr>
        <p:txBody>
          <a:bodyPr anchor="b">
            <a:normAutofit/>
          </a:bodyPr>
          <a:lstStyle/>
          <a:p>
            <a:r>
              <a:rPr lang="en-US" dirty="0"/>
              <a:t>Steve Berthiaume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5858C4-B657-309F-8309-0013448F99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7214"/>
          <a:stretch/>
        </p:blipFill>
        <p:spPr>
          <a:xfrm>
            <a:off x="2685473" y="10"/>
            <a:ext cx="9506528" cy="6857990"/>
          </a:xfrm>
          <a:custGeom>
            <a:avLst/>
            <a:gdLst/>
            <a:ahLst/>
            <a:cxnLst/>
            <a:rect l="l" t="t" r="r" b="b"/>
            <a:pathLst>
              <a:path w="9506528" h="6858000">
                <a:moveTo>
                  <a:pt x="6427633" y="0"/>
                </a:moveTo>
                <a:lnTo>
                  <a:pt x="9506528" y="0"/>
                </a:lnTo>
                <a:lnTo>
                  <a:pt x="9506528" y="1557082"/>
                </a:lnTo>
                <a:lnTo>
                  <a:pt x="4860617" y="6858000"/>
                </a:lnTo>
                <a:lnTo>
                  <a:pt x="417041" y="6858000"/>
                </a:lnTo>
                <a:close/>
                <a:moveTo>
                  <a:pt x="0" y="0"/>
                </a:moveTo>
                <a:lnTo>
                  <a:pt x="6427633" y="0"/>
                </a:lnTo>
                <a:lnTo>
                  <a:pt x="0" y="1"/>
                </a:ln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8D8C03A-D73E-4E89-A17E-452429264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3854" y="1549822"/>
            <a:ext cx="4676439" cy="5313651"/>
          </a:xfrm>
          <a:custGeom>
            <a:avLst/>
            <a:gdLst>
              <a:gd name="connsiteX0" fmla="*/ 6846874 w 6846874"/>
              <a:gd name="connsiteY0" fmla="*/ 3021586 h 3021586"/>
              <a:gd name="connsiteX1" fmla="*/ 0 w 6846874"/>
              <a:gd name="connsiteY1" fmla="*/ 3021585 h 3021586"/>
              <a:gd name="connsiteX2" fmla="*/ 3399286 w 6846874"/>
              <a:gd name="connsiteY2" fmla="*/ 0 h 3021586"/>
              <a:gd name="connsiteX0" fmla="*/ 6846874 w 6846874"/>
              <a:gd name="connsiteY0" fmla="*/ 3016405 h 3016405"/>
              <a:gd name="connsiteX1" fmla="*/ 0 w 6846874"/>
              <a:gd name="connsiteY1" fmla="*/ 3016404 h 3016405"/>
              <a:gd name="connsiteX2" fmla="*/ 3425190 w 6846874"/>
              <a:gd name="connsiteY2" fmla="*/ 0 h 3016405"/>
              <a:gd name="connsiteX3" fmla="*/ 6846874 w 6846874"/>
              <a:gd name="connsiteY3" fmla="*/ 3016405 h 3016405"/>
              <a:gd name="connsiteX0" fmla="*/ 6846874 w 6846874"/>
              <a:gd name="connsiteY0" fmla="*/ 3055286 h 3055286"/>
              <a:gd name="connsiteX1" fmla="*/ 0 w 6846874"/>
              <a:gd name="connsiteY1" fmla="*/ 3055285 h 3055286"/>
              <a:gd name="connsiteX2" fmla="*/ 3425190 w 6846874"/>
              <a:gd name="connsiteY2" fmla="*/ 0 h 3055286"/>
              <a:gd name="connsiteX3" fmla="*/ 6846874 w 6846874"/>
              <a:gd name="connsiteY3" fmla="*/ 3055286 h 3055286"/>
              <a:gd name="connsiteX0" fmla="*/ 6846874 w 6846874"/>
              <a:gd name="connsiteY0" fmla="*/ 5422604 h 5422604"/>
              <a:gd name="connsiteX1" fmla="*/ 0 w 6846874"/>
              <a:gd name="connsiteY1" fmla="*/ 5422603 h 5422604"/>
              <a:gd name="connsiteX2" fmla="*/ 6839561 w 6846874"/>
              <a:gd name="connsiteY2" fmla="*/ 0 h 5422604"/>
              <a:gd name="connsiteX3" fmla="*/ 6846874 w 6846874"/>
              <a:gd name="connsiteY3" fmla="*/ 5422604 h 542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6874" h="5422604">
                <a:moveTo>
                  <a:pt x="6846874" y="5422604"/>
                </a:moveTo>
                <a:lnTo>
                  <a:pt x="0" y="5422603"/>
                </a:lnTo>
                <a:lnTo>
                  <a:pt x="6839561" y="0"/>
                </a:lnTo>
                <a:cubicBezTo>
                  <a:pt x="6841999" y="1807535"/>
                  <a:pt x="6844436" y="3615069"/>
                  <a:pt x="6846874" y="5422604"/>
                </a:cubicBez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2998173-54E1-7856-789E-EE369DBC5D87}"/>
              </a:ext>
            </a:extLst>
          </p:cNvPr>
          <p:cNvSpPr txBox="1">
            <a:spLocks/>
          </p:cNvSpPr>
          <p:nvPr/>
        </p:nvSpPr>
        <p:spPr>
          <a:xfrm>
            <a:off x="1134708" y="1694985"/>
            <a:ext cx="3325780" cy="5690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Project in Progress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435317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0CC10FC-6518-423B-A972-3E4F7A4A8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5D2D844-708E-4EAC-BF72-D7CE20B99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8972" y="0"/>
            <a:ext cx="9103027" cy="6858000"/>
          </a:xfrm>
          <a:custGeom>
            <a:avLst/>
            <a:gdLst>
              <a:gd name="connsiteX0" fmla="*/ 6311486 w 9403920"/>
              <a:gd name="connsiteY0" fmla="*/ 0 h 6858000"/>
              <a:gd name="connsiteX1" fmla="*/ 8540820 w 9403920"/>
              <a:gd name="connsiteY1" fmla="*/ 0 h 6858000"/>
              <a:gd name="connsiteX2" fmla="*/ 8540819 w 9403920"/>
              <a:gd name="connsiteY2" fmla="*/ 1 h 6858000"/>
              <a:gd name="connsiteX3" fmla="*/ 8968550 w 9403920"/>
              <a:gd name="connsiteY3" fmla="*/ 1 h 6858000"/>
              <a:gd name="connsiteX4" fmla="*/ 9403920 w 9403920"/>
              <a:gd name="connsiteY4" fmla="*/ 1 h 6858000"/>
              <a:gd name="connsiteX5" fmla="*/ 9403920 w 9403920"/>
              <a:gd name="connsiteY5" fmla="*/ 6858000 h 6858000"/>
              <a:gd name="connsiteX6" fmla="*/ 6787053 w 9403920"/>
              <a:gd name="connsiteY6" fmla="*/ 6858000 h 6858000"/>
              <a:gd name="connsiteX7" fmla="*/ 6787053 w 9403920"/>
              <a:gd name="connsiteY7" fmla="*/ 6857999 h 6858000"/>
              <a:gd name="connsiteX8" fmla="*/ 2530229 w 9403920"/>
              <a:gd name="connsiteY8" fmla="*/ 6857999 h 6858000"/>
              <a:gd name="connsiteX9" fmla="*/ 2530228 w 9403920"/>
              <a:gd name="connsiteY9" fmla="*/ 6858000 h 6858000"/>
              <a:gd name="connsiteX10" fmla="*/ 300893 w 9403920"/>
              <a:gd name="connsiteY10" fmla="*/ 6858000 h 6858000"/>
              <a:gd name="connsiteX11" fmla="*/ 300894 w 9403920"/>
              <a:gd name="connsiteY11" fmla="*/ 6857999 h 6858000"/>
              <a:gd name="connsiteX12" fmla="*/ 0 w 9403920"/>
              <a:gd name="connsiteY12" fmla="*/ 6857999 h 6858000"/>
              <a:gd name="connsiteX13" fmla="*/ 300896 w 9403920"/>
              <a:gd name="connsiteY13" fmla="*/ 6857997 h 6858000"/>
              <a:gd name="connsiteX14" fmla="*/ 4740458 w 9403920"/>
              <a:gd name="connsiteY14" fmla="*/ 1792521 h 6858000"/>
              <a:gd name="connsiteX15" fmla="*/ 6304967 w 9403920"/>
              <a:gd name="connsiteY15" fmla="*/ 1 h 6858000"/>
              <a:gd name="connsiteX16" fmla="*/ 6311485 w 9403920"/>
              <a:gd name="connsiteY16" fmla="*/ 1 h 6858000"/>
              <a:gd name="connsiteX0" fmla="*/ 6311486 w 9403920"/>
              <a:gd name="connsiteY0" fmla="*/ 0 h 6858000"/>
              <a:gd name="connsiteX1" fmla="*/ 8540820 w 9403920"/>
              <a:gd name="connsiteY1" fmla="*/ 0 h 6858000"/>
              <a:gd name="connsiteX2" fmla="*/ 8968550 w 9403920"/>
              <a:gd name="connsiteY2" fmla="*/ 1 h 6858000"/>
              <a:gd name="connsiteX3" fmla="*/ 9403920 w 9403920"/>
              <a:gd name="connsiteY3" fmla="*/ 1 h 6858000"/>
              <a:gd name="connsiteX4" fmla="*/ 9403920 w 9403920"/>
              <a:gd name="connsiteY4" fmla="*/ 6858000 h 6858000"/>
              <a:gd name="connsiteX5" fmla="*/ 6787053 w 9403920"/>
              <a:gd name="connsiteY5" fmla="*/ 6858000 h 6858000"/>
              <a:gd name="connsiteX6" fmla="*/ 6787053 w 9403920"/>
              <a:gd name="connsiteY6" fmla="*/ 6857999 h 6858000"/>
              <a:gd name="connsiteX7" fmla="*/ 2530229 w 9403920"/>
              <a:gd name="connsiteY7" fmla="*/ 6857999 h 6858000"/>
              <a:gd name="connsiteX8" fmla="*/ 2530228 w 9403920"/>
              <a:gd name="connsiteY8" fmla="*/ 6858000 h 6858000"/>
              <a:gd name="connsiteX9" fmla="*/ 300893 w 9403920"/>
              <a:gd name="connsiteY9" fmla="*/ 6858000 h 6858000"/>
              <a:gd name="connsiteX10" fmla="*/ 300894 w 9403920"/>
              <a:gd name="connsiteY10" fmla="*/ 6857999 h 6858000"/>
              <a:gd name="connsiteX11" fmla="*/ 0 w 9403920"/>
              <a:gd name="connsiteY11" fmla="*/ 6857999 h 6858000"/>
              <a:gd name="connsiteX12" fmla="*/ 300896 w 9403920"/>
              <a:gd name="connsiteY12" fmla="*/ 6857997 h 6858000"/>
              <a:gd name="connsiteX13" fmla="*/ 4740458 w 9403920"/>
              <a:gd name="connsiteY13" fmla="*/ 1792521 h 6858000"/>
              <a:gd name="connsiteX14" fmla="*/ 6304967 w 9403920"/>
              <a:gd name="connsiteY14" fmla="*/ 1 h 6858000"/>
              <a:gd name="connsiteX15" fmla="*/ 6311485 w 9403920"/>
              <a:gd name="connsiteY15" fmla="*/ 1 h 6858000"/>
              <a:gd name="connsiteX16" fmla="*/ 6311486 w 9403920"/>
              <a:gd name="connsiteY16" fmla="*/ 0 h 6858000"/>
              <a:gd name="connsiteX0" fmla="*/ 6311486 w 9403920"/>
              <a:gd name="connsiteY0" fmla="*/ 0 h 6858000"/>
              <a:gd name="connsiteX1" fmla="*/ 8540820 w 9403920"/>
              <a:gd name="connsiteY1" fmla="*/ 0 h 6858000"/>
              <a:gd name="connsiteX2" fmla="*/ 9403920 w 9403920"/>
              <a:gd name="connsiteY2" fmla="*/ 1 h 6858000"/>
              <a:gd name="connsiteX3" fmla="*/ 9403920 w 9403920"/>
              <a:gd name="connsiteY3" fmla="*/ 6858000 h 6858000"/>
              <a:gd name="connsiteX4" fmla="*/ 6787053 w 9403920"/>
              <a:gd name="connsiteY4" fmla="*/ 6858000 h 6858000"/>
              <a:gd name="connsiteX5" fmla="*/ 6787053 w 9403920"/>
              <a:gd name="connsiteY5" fmla="*/ 6857999 h 6858000"/>
              <a:gd name="connsiteX6" fmla="*/ 2530229 w 9403920"/>
              <a:gd name="connsiteY6" fmla="*/ 6857999 h 6858000"/>
              <a:gd name="connsiteX7" fmla="*/ 2530228 w 9403920"/>
              <a:gd name="connsiteY7" fmla="*/ 6858000 h 6858000"/>
              <a:gd name="connsiteX8" fmla="*/ 300893 w 9403920"/>
              <a:gd name="connsiteY8" fmla="*/ 6858000 h 6858000"/>
              <a:gd name="connsiteX9" fmla="*/ 300894 w 9403920"/>
              <a:gd name="connsiteY9" fmla="*/ 6857999 h 6858000"/>
              <a:gd name="connsiteX10" fmla="*/ 0 w 9403920"/>
              <a:gd name="connsiteY10" fmla="*/ 6857999 h 6858000"/>
              <a:gd name="connsiteX11" fmla="*/ 300896 w 9403920"/>
              <a:gd name="connsiteY11" fmla="*/ 6857997 h 6858000"/>
              <a:gd name="connsiteX12" fmla="*/ 4740458 w 9403920"/>
              <a:gd name="connsiteY12" fmla="*/ 1792521 h 6858000"/>
              <a:gd name="connsiteX13" fmla="*/ 6304967 w 9403920"/>
              <a:gd name="connsiteY13" fmla="*/ 1 h 6858000"/>
              <a:gd name="connsiteX14" fmla="*/ 6311485 w 9403920"/>
              <a:gd name="connsiteY14" fmla="*/ 1 h 6858000"/>
              <a:gd name="connsiteX15" fmla="*/ 6311486 w 9403920"/>
              <a:gd name="connsiteY15" fmla="*/ 0 h 6858000"/>
              <a:gd name="connsiteX0" fmla="*/ 6311486 w 9403920"/>
              <a:gd name="connsiteY0" fmla="*/ 0 h 6858000"/>
              <a:gd name="connsiteX1" fmla="*/ 9403920 w 9403920"/>
              <a:gd name="connsiteY1" fmla="*/ 1 h 6858000"/>
              <a:gd name="connsiteX2" fmla="*/ 9403920 w 9403920"/>
              <a:gd name="connsiteY2" fmla="*/ 6858000 h 6858000"/>
              <a:gd name="connsiteX3" fmla="*/ 6787053 w 9403920"/>
              <a:gd name="connsiteY3" fmla="*/ 6858000 h 6858000"/>
              <a:gd name="connsiteX4" fmla="*/ 6787053 w 9403920"/>
              <a:gd name="connsiteY4" fmla="*/ 6857999 h 6858000"/>
              <a:gd name="connsiteX5" fmla="*/ 2530229 w 9403920"/>
              <a:gd name="connsiteY5" fmla="*/ 6857999 h 6858000"/>
              <a:gd name="connsiteX6" fmla="*/ 2530228 w 9403920"/>
              <a:gd name="connsiteY6" fmla="*/ 6858000 h 6858000"/>
              <a:gd name="connsiteX7" fmla="*/ 300893 w 9403920"/>
              <a:gd name="connsiteY7" fmla="*/ 6858000 h 6858000"/>
              <a:gd name="connsiteX8" fmla="*/ 300894 w 9403920"/>
              <a:gd name="connsiteY8" fmla="*/ 6857999 h 6858000"/>
              <a:gd name="connsiteX9" fmla="*/ 0 w 9403920"/>
              <a:gd name="connsiteY9" fmla="*/ 6857999 h 6858000"/>
              <a:gd name="connsiteX10" fmla="*/ 300896 w 9403920"/>
              <a:gd name="connsiteY10" fmla="*/ 6857997 h 6858000"/>
              <a:gd name="connsiteX11" fmla="*/ 4740458 w 9403920"/>
              <a:gd name="connsiteY11" fmla="*/ 1792521 h 6858000"/>
              <a:gd name="connsiteX12" fmla="*/ 6304967 w 9403920"/>
              <a:gd name="connsiteY12" fmla="*/ 1 h 6858000"/>
              <a:gd name="connsiteX13" fmla="*/ 6311485 w 9403920"/>
              <a:gd name="connsiteY13" fmla="*/ 1 h 6858000"/>
              <a:gd name="connsiteX14" fmla="*/ 6311486 w 9403920"/>
              <a:gd name="connsiteY14" fmla="*/ 0 h 6858000"/>
              <a:gd name="connsiteX0" fmla="*/ 6311486 w 9403920"/>
              <a:gd name="connsiteY0" fmla="*/ 0 h 6858000"/>
              <a:gd name="connsiteX1" fmla="*/ 9403920 w 9403920"/>
              <a:gd name="connsiteY1" fmla="*/ 1 h 6858000"/>
              <a:gd name="connsiteX2" fmla="*/ 9403920 w 9403920"/>
              <a:gd name="connsiteY2" fmla="*/ 6858000 h 6858000"/>
              <a:gd name="connsiteX3" fmla="*/ 6787053 w 9403920"/>
              <a:gd name="connsiteY3" fmla="*/ 6858000 h 6858000"/>
              <a:gd name="connsiteX4" fmla="*/ 6787053 w 9403920"/>
              <a:gd name="connsiteY4" fmla="*/ 6857999 h 6858000"/>
              <a:gd name="connsiteX5" fmla="*/ 2530229 w 9403920"/>
              <a:gd name="connsiteY5" fmla="*/ 6857999 h 6858000"/>
              <a:gd name="connsiteX6" fmla="*/ 2530228 w 9403920"/>
              <a:gd name="connsiteY6" fmla="*/ 6858000 h 6858000"/>
              <a:gd name="connsiteX7" fmla="*/ 300893 w 9403920"/>
              <a:gd name="connsiteY7" fmla="*/ 6858000 h 6858000"/>
              <a:gd name="connsiteX8" fmla="*/ 300894 w 9403920"/>
              <a:gd name="connsiteY8" fmla="*/ 6857999 h 6858000"/>
              <a:gd name="connsiteX9" fmla="*/ 0 w 9403920"/>
              <a:gd name="connsiteY9" fmla="*/ 6857999 h 6858000"/>
              <a:gd name="connsiteX10" fmla="*/ 300896 w 9403920"/>
              <a:gd name="connsiteY10" fmla="*/ 6857997 h 6858000"/>
              <a:gd name="connsiteX11" fmla="*/ 6304967 w 9403920"/>
              <a:gd name="connsiteY11" fmla="*/ 1 h 6858000"/>
              <a:gd name="connsiteX12" fmla="*/ 6311485 w 9403920"/>
              <a:gd name="connsiteY12" fmla="*/ 1 h 6858000"/>
              <a:gd name="connsiteX13" fmla="*/ 6311486 w 9403920"/>
              <a:gd name="connsiteY13" fmla="*/ 0 h 6858000"/>
              <a:gd name="connsiteX0" fmla="*/ 6010593 w 9103027"/>
              <a:gd name="connsiteY0" fmla="*/ 0 h 6858000"/>
              <a:gd name="connsiteX1" fmla="*/ 9103027 w 9103027"/>
              <a:gd name="connsiteY1" fmla="*/ 1 h 6858000"/>
              <a:gd name="connsiteX2" fmla="*/ 9103027 w 9103027"/>
              <a:gd name="connsiteY2" fmla="*/ 6858000 h 6858000"/>
              <a:gd name="connsiteX3" fmla="*/ 6486160 w 9103027"/>
              <a:gd name="connsiteY3" fmla="*/ 6858000 h 6858000"/>
              <a:gd name="connsiteX4" fmla="*/ 6486160 w 9103027"/>
              <a:gd name="connsiteY4" fmla="*/ 6857999 h 6858000"/>
              <a:gd name="connsiteX5" fmla="*/ 2229336 w 9103027"/>
              <a:gd name="connsiteY5" fmla="*/ 6857999 h 6858000"/>
              <a:gd name="connsiteX6" fmla="*/ 2229335 w 9103027"/>
              <a:gd name="connsiteY6" fmla="*/ 6858000 h 6858000"/>
              <a:gd name="connsiteX7" fmla="*/ 0 w 9103027"/>
              <a:gd name="connsiteY7" fmla="*/ 6858000 h 6858000"/>
              <a:gd name="connsiteX8" fmla="*/ 1 w 9103027"/>
              <a:gd name="connsiteY8" fmla="*/ 6857999 h 6858000"/>
              <a:gd name="connsiteX9" fmla="*/ 3 w 9103027"/>
              <a:gd name="connsiteY9" fmla="*/ 6857997 h 6858000"/>
              <a:gd name="connsiteX10" fmla="*/ 6004074 w 9103027"/>
              <a:gd name="connsiteY10" fmla="*/ 1 h 6858000"/>
              <a:gd name="connsiteX11" fmla="*/ 6010592 w 9103027"/>
              <a:gd name="connsiteY11" fmla="*/ 1 h 6858000"/>
              <a:gd name="connsiteX12" fmla="*/ 6010593 w 9103027"/>
              <a:gd name="connsiteY12" fmla="*/ 0 h 6858000"/>
              <a:gd name="connsiteX0" fmla="*/ 6010593 w 9103027"/>
              <a:gd name="connsiteY0" fmla="*/ 0 h 6858000"/>
              <a:gd name="connsiteX1" fmla="*/ 9103027 w 9103027"/>
              <a:gd name="connsiteY1" fmla="*/ 1 h 6858000"/>
              <a:gd name="connsiteX2" fmla="*/ 9103027 w 9103027"/>
              <a:gd name="connsiteY2" fmla="*/ 6858000 h 6858000"/>
              <a:gd name="connsiteX3" fmla="*/ 6486160 w 9103027"/>
              <a:gd name="connsiteY3" fmla="*/ 6858000 h 6858000"/>
              <a:gd name="connsiteX4" fmla="*/ 6486160 w 9103027"/>
              <a:gd name="connsiteY4" fmla="*/ 6857999 h 6858000"/>
              <a:gd name="connsiteX5" fmla="*/ 2229336 w 9103027"/>
              <a:gd name="connsiteY5" fmla="*/ 6857999 h 6858000"/>
              <a:gd name="connsiteX6" fmla="*/ 0 w 9103027"/>
              <a:gd name="connsiteY6" fmla="*/ 6858000 h 6858000"/>
              <a:gd name="connsiteX7" fmla="*/ 1 w 9103027"/>
              <a:gd name="connsiteY7" fmla="*/ 6857999 h 6858000"/>
              <a:gd name="connsiteX8" fmla="*/ 3 w 9103027"/>
              <a:gd name="connsiteY8" fmla="*/ 6857997 h 6858000"/>
              <a:gd name="connsiteX9" fmla="*/ 6004074 w 9103027"/>
              <a:gd name="connsiteY9" fmla="*/ 1 h 6858000"/>
              <a:gd name="connsiteX10" fmla="*/ 6010592 w 9103027"/>
              <a:gd name="connsiteY10" fmla="*/ 1 h 6858000"/>
              <a:gd name="connsiteX11" fmla="*/ 6010593 w 9103027"/>
              <a:gd name="connsiteY11" fmla="*/ 0 h 6858000"/>
              <a:gd name="connsiteX0" fmla="*/ 6010593 w 9103027"/>
              <a:gd name="connsiteY0" fmla="*/ 0 h 6858000"/>
              <a:gd name="connsiteX1" fmla="*/ 9103027 w 9103027"/>
              <a:gd name="connsiteY1" fmla="*/ 1 h 6858000"/>
              <a:gd name="connsiteX2" fmla="*/ 9103027 w 9103027"/>
              <a:gd name="connsiteY2" fmla="*/ 6858000 h 6858000"/>
              <a:gd name="connsiteX3" fmla="*/ 6486160 w 9103027"/>
              <a:gd name="connsiteY3" fmla="*/ 6858000 h 6858000"/>
              <a:gd name="connsiteX4" fmla="*/ 2229336 w 9103027"/>
              <a:gd name="connsiteY4" fmla="*/ 6857999 h 6858000"/>
              <a:gd name="connsiteX5" fmla="*/ 0 w 9103027"/>
              <a:gd name="connsiteY5" fmla="*/ 6858000 h 6858000"/>
              <a:gd name="connsiteX6" fmla="*/ 1 w 9103027"/>
              <a:gd name="connsiteY6" fmla="*/ 6857999 h 6858000"/>
              <a:gd name="connsiteX7" fmla="*/ 3 w 9103027"/>
              <a:gd name="connsiteY7" fmla="*/ 6857997 h 6858000"/>
              <a:gd name="connsiteX8" fmla="*/ 6004074 w 9103027"/>
              <a:gd name="connsiteY8" fmla="*/ 1 h 6858000"/>
              <a:gd name="connsiteX9" fmla="*/ 6010592 w 9103027"/>
              <a:gd name="connsiteY9" fmla="*/ 1 h 6858000"/>
              <a:gd name="connsiteX10" fmla="*/ 6010593 w 9103027"/>
              <a:gd name="connsiteY10" fmla="*/ 0 h 6858000"/>
              <a:gd name="connsiteX0" fmla="*/ 6010593 w 9103027"/>
              <a:gd name="connsiteY0" fmla="*/ 0 h 6858000"/>
              <a:gd name="connsiteX1" fmla="*/ 9103027 w 9103027"/>
              <a:gd name="connsiteY1" fmla="*/ 1 h 6858000"/>
              <a:gd name="connsiteX2" fmla="*/ 9103027 w 9103027"/>
              <a:gd name="connsiteY2" fmla="*/ 6858000 h 6858000"/>
              <a:gd name="connsiteX3" fmla="*/ 2229336 w 9103027"/>
              <a:gd name="connsiteY3" fmla="*/ 6857999 h 6858000"/>
              <a:gd name="connsiteX4" fmla="*/ 0 w 9103027"/>
              <a:gd name="connsiteY4" fmla="*/ 6858000 h 6858000"/>
              <a:gd name="connsiteX5" fmla="*/ 1 w 9103027"/>
              <a:gd name="connsiteY5" fmla="*/ 6857999 h 6858000"/>
              <a:gd name="connsiteX6" fmla="*/ 3 w 9103027"/>
              <a:gd name="connsiteY6" fmla="*/ 6857997 h 6858000"/>
              <a:gd name="connsiteX7" fmla="*/ 6004074 w 9103027"/>
              <a:gd name="connsiteY7" fmla="*/ 1 h 6858000"/>
              <a:gd name="connsiteX8" fmla="*/ 6010592 w 9103027"/>
              <a:gd name="connsiteY8" fmla="*/ 1 h 6858000"/>
              <a:gd name="connsiteX9" fmla="*/ 6010593 w 9103027"/>
              <a:gd name="connsiteY9" fmla="*/ 0 h 6858000"/>
              <a:gd name="connsiteX0" fmla="*/ 6010593 w 9103027"/>
              <a:gd name="connsiteY0" fmla="*/ 0 h 6858000"/>
              <a:gd name="connsiteX1" fmla="*/ 9103027 w 9103027"/>
              <a:gd name="connsiteY1" fmla="*/ 1 h 6858000"/>
              <a:gd name="connsiteX2" fmla="*/ 9103027 w 9103027"/>
              <a:gd name="connsiteY2" fmla="*/ 6858000 h 6858000"/>
              <a:gd name="connsiteX3" fmla="*/ 0 w 9103027"/>
              <a:gd name="connsiteY3" fmla="*/ 6858000 h 6858000"/>
              <a:gd name="connsiteX4" fmla="*/ 1 w 9103027"/>
              <a:gd name="connsiteY4" fmla="*/ 6857999 h 6858000"/>
              <a:gd name="connsiteX5" fmla="*/ 3 w 9103027"/>
              <a:gd name="connsiteY5" fmla="*/ 6857997 h 6858000"/>
              <a:gd name="connsiteX6" fmla="*/ 6004074 w 9103027"/>
              <a:gd name="connsiteY6" fmla="*/ 1 h 6858000"/>
              <a:gd name="connsiteX7" fmla="*/ 6010592 w 9103027"/>
              <a:gd name="connsiteY7" fmla="*/ 1 h 6858000"/>
              <a:gd name="connsiteX8" fmla="*/ 6010593 w 9103027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03027" h="6858000">
                <a:moveTo>
                  <a:pt x="6010593" y="0"/>
                </a:moveTo>
                <a:lnTo>
                  <a:pt x="9103027" y="1"/>
                </a:lnTo>
                <a:lnTo>
                  <a:pt x="9103027" y="6858000"/>
                </a:lnTo>
                <a:lnTo>
                  <a:pt x="0" y="6858000"/>
                </a:lnTo>
                <a:lnTo>
                  <a:pt x="1" y="6857999"/>
                </a:lnTo>
                <a:lnTo>
                  <a:pt x="3" y="6857997"/>
                </a:lnTo>
                <a:lnTo>
                  <a:pt x="6004074" y="1"/>
                </a:lnTo>
                <a:lnTo>
                  <a:pt x="6010592" y="1"/>
                </a:lnTo>
                <a:lnTo>
                  <a:pt x="6010593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Content Placeholder 4" descr="A mirror in a room&#10;&#10;Description automatically generated">
            <a:extLst>
              <a:ext uri="{FF2B5EF4-FFF2-40B4-BE49-F238E27FC236}">
                <a16:creationId xmlns:a16="http://schemas.microsoft.com/office/drawing/2014/main" id="{91650485-35F1-1665-800B-931010EBD6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1" r="13040"/>
          <a:stretch/>
        </p:blipFill>
        <p:spPr>
          <a:xfrm>
            <a:off x="20" y="10"/>
            <a:ext cx="9102514" cy="6857990"/>
          </a:xfrm>
          <a:custGeom>
            <a:avLst/>
            <a:gdLst/>
            <a:ahLst/>
            <a:cxnLst/>
            <a:rect l="l" t="t" r="r" b="b"/>
            <a:pathLst>
              <a:path w="9102534" h="6858000">
                <a:moveTo>
                  <a:pt x="0" y="0"/>
                </a:moveTo>
                <a:lnTo>
                  <a:pt x="9102534" y="0"/>
                </a:lnTo>
                <a:lnTo>
                  <a:pt x="9102532" y="2"/>
                </a:lnTo>
                <a:cubicBezTo>
                  <a:pt x="9102532" y="3"/>
                  <a:pt x="9102531" y="3"/>
                  <a:pt x="9102531" y="4"/>
                </a:cubicBezTo>
                <a:lnTo>
                  <a:pt x="309194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FB227E1-F100-4CF9-9797-1E2001BBE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885325" cy="6858000"/>
          </a:xfrm>
          <a:custGeom>
            <a:avLst/>
            <a:gdLst>
              <a:gd name="connsiteX0" fmla="*/ 4456883 w 6885325"/>
              <a:gd name="connsiteY0" fmla="*/ 6858000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4456884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5 w 6885325"/>
              <a:gd name="connsiteY6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5 w 6885325"/>
              <a:gd name="connsiteY5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5325" h="6858000">
                <a:moveTo>
                  <a:pt x="6885325" y="6857999"/>
                </a:moveTo>
                <a:lnTo>
                  <a:pt x="0" y="6858000"/>
                </a:lnTo>
                <a:lnTo>
                  <a:pt x="6010592" y="0"/>
                </a:lnTo>
                <a:lnTo>
                  <a:pt x="6885325" y="0"/>
                </a:lnTo>
                <a:lnTo>
                  <a:pt x="6885325" y="6857999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5DC0D8-3906-5A97-A8D3-4A3A0F92A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203866"/>
            <a:ext cx="3813888" cy="1958340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Secondary Locations</a:t>
            </a:r>
            <a:endParaRPr lang="en-CA" dirty="0">
              <a:solidFill>
                <a:srgbClr val="FFFFFF"/>
              </a:solidFill>
            </a:endParaRPr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609FFA8F-D5B3-50CB-C9B9-109BC00CB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907" y="2603922"/>
            <a:ext cx="4713092" cy="3111078"/>
          </a:xfrm>
        </p:spPr>
        <p:txBody>
          <a:bodyPr anchor="b">
            <a:normAutofit/>
          </a:bodyPr>
          <a:lstStyle/>
          <a:p>
            <a:pPr marL="0" indent="0" algn="r">
              <a:buNone/>
            </a:pPr>
            <a:r>
              <a:rPr lang="en-US" dirty="0"/>
              <a:t>I began with the changing rooms, as they are connected to the main store  floor. This is when I added the mirrors to the scene as a whole, using </a:t>
            </a:r>
            <a:r>
              <a:rPr lang="en-US" dirty="0" err="1"/>
              <a:t>ReflectionPlanes</a:t>
            </a:r>
            <a:r>
              <a:rPr lang="en-US" dirty="0"/>
              <a:t>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06758A3-C4A6-479A-8755-3BEC63142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470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85B57F6-59DE-4274-A37C-F47FE4E42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athroom with a toilet and sink&#10;&#10;Description automatically generated">
            <a:extLst>
              <a:ext uri="{FF2B5EF4-FFF2-40B4-BE49-F238E27FC236}">
                <a16:creationId xmlns:a16="http://schemas.microsoft.com/office/drawing/2014/main" id="{673E82B4-6E57-B1A1-DD19-C74618E6C4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71"/>
          <a:stretch/>
        </p:blipFill>
        <p:spPr>
          <a:xfrm>
            <a:off x="3093268" y="10"/>
            <a:ext cx="9098732" cy="6857990"/>
          </a:xfrm>
          <a:custGeom>
            <a:avLst/>
            <a:gdLst/>
            <a:ahLst/>
            <a:cxn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8C63406-9171-4282-BAAB-2DDC6831F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295" y="-2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E2BD49-E334-4117-D15D-461F81717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72937"/>
            <a:ext cx="5920740" cy="1360898"/>
          </a:xfrm>
        </p:spPr>
        <p:txBody>
          <a:bodyPr>
            <a:normAutofit/>
          </a:bodyPr>
          <a:lstStyle/>
          <a:p>
            <a:r>
              <a:rPr lang="en-US" dirty="0"/>
              <a:t>Layout Revision</a:t>
            </a:r>
            <a:endParaRPr lang="en-CA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96B43AD-0088-EB78-624C-6D32B1F94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2" y="2332029"/>
            <a:ext cx="4118906" cy="38401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Working on the bathroom next, I realized that the view of the scene would look more complete with the door in frame, so I revised the blueprints accordingly.</a:t>
            </a:r>
          </a:p>
        </p:txBody>
      </p:sp>
    </p:spTree>
    <p:extLst>
      <p:ext uri="{BB962C8B-B14F-4D97-AF65-F5344CB8AC3E}">
        <p14:creationId xmlns:p14="http://schemas.microsoft.com/office/powerpoint/2010/main" val="576281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85B57F6-59DE-4274-A37C-F47FE4E42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room with shelves of boxes&#10;&#10;Description automatically generated">
            <a:extLst>
              <a:ext uri="{FF2B5EF4-FFF2-40B4-BE49-F238E27FC236}">
                <a16:creationId xmlns:a16="http://schemas.microsoft.com/office/drawing/2014/main" id="{D5221700-45DA-93C2-4A2A-F77525CF88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5" r="4056"/>
          <a:stretch/>
        </p:blipFill>
        <p:spPr>
          <a:xfrm>
            <a:off x="3093268" y="10"/>
            <a:ext cx="9098732" cy="6857990"/>
          </a:xfrm>
          <a:custGeom>
            <a:avLst/>
            <a:gdLst/>
            <a:ahLst/>
            <a:cxn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8C63406-9171-4282-BAAB-2DDC6831F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295" y="-2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B1D2E0-137B-EE33-6BEC-BF00838D5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72937"/>
            <a:ext cx="5920740" cy="1360898"/>
          </a:xfrm>
        </p:spPr>
        <p:txBody>
          <a:bodyPr>
            <a:normAutofit/>
          </a:bodyPr>
          <a:lstStyle/>
          <a:p>
            <a:r>
              <a:rPr lang="en-US"/>
              <a:t>Modelling Wrapup</a:t>
            </a:r>
            <a:endParaRPr lang="en-CA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E350C85-498E-895F-B374-8E87A8E08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2" y="2332029"/>
            <a:ext cx="4118906" cy="38401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I spent an additional week modelling the remaining rooms, making sure to lay them out in a way that would be both realistic and visually interesting.</a:t>
            </a:r>
          </a:p>
        </p:txBody>
      </p:sp>
    </p:spTree>
    <p:extLst>
      <p:ext uri="{BB962C8B-B14F-4D97-AF65-F5344CB8AC3E}">
        <p14:creationId xmlns:p14="http://schemas.microsoft.com/office/powerpoint/2010/main" val="2992746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DE524F2-C7AF-4466-BA99-09C19DE0D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omputer desk and chair in a room&#10;&#10;Description automatically generated">
            <a:extLst>
              <a:ext uri="{FF2B5EF4-FFF2-40B4-BE49-F238E27FC236}">
                <a16:creationId xmlns:a16="http://schemas.microsoft.com/office/drawing/2014/main" id="{412754D1-101E-89CF-9674-BF7DDAC1CA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3"/>
            <a:ext cx="12191979" cy="6858004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04E317E-14BB-4200-84F3-2064B4C97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3854" y="1544347"/>
            <a:ext cx="4676439" cy="5313651"/>
          </a:xfrm>
          <a:custGeom>
            <a:avLst/>
            <a:gdLst>
              <a:gd name="connsiteX0" fmla="*/ 6846874 w 6846874"/>
              <a:gd name="connsiteY0" fmla="*/ 3021586 h 3021586"/>
              <a:gd name="connsiteX1" fmla="*/ 0 w 6846874"/>
              <a:gd name="connsiteY1" fmla="*/ 3021585 h 3021586"/>
              <a:gd name="connsiteX2" fmla="*/ 3399286 w 6846874"/>
              <a:gd name="connsiteY2" fmla="*/ 0 h 3021586"/>
              <a:gd name="connsiteX0" fmla="*/ 6846874 w 6846874"/>
              <a:gd name="connsiteY0" fmla="*/ 3016405 h 3016405"/>
              <a:gd name="connsiteX1" fmla="*/ 0 w 6846874"/>
              <a:gd name="connsiteY1" fmla="*/ 3016404 h 3016405"/>
              <a:gd name="connsiteX2" fmla="*/ 3425190 w 6846874"/>
              <a:gd name="connsiteY2" fmla="*/ 0 h 3016405"/>
              <a:gd name="connsiteX3" fmla="*/ 6846874 w 6846874"/>
              <a:gd name="connsiteY3" fmla="*/ 3016405 h 3016405"/>
              <a:gd name="connsiteX0" fmla="*/ 6846874 w 6846874"/>
              <a:gd name="connsiteY0" fmla="*/ 3055286 h 3055286"/>
              <a:gd name="connsiteX1" fmla="*/ 0 w 6846874"/>
              <a:gd name="connsiteY1" fmla="*/ 3055285 h 3055286"/>
              <a:gd name="connsiteX2" fmla="*/ 3425190 w 6846874"/>
              <a:gd name="connsiteY2" fmla="*/ 0 h 3055286"/>
              <a:gd name="connsiteX3" fmla="*/ 6846874 w 6846874"/>
              <a:gd name="connsiteY3" fmla="*/ 3055286 h 3055286"/>
              <a:gd name="connsiteX0" fmla="*/ 6846874 w 6846874"/>
              <a:gd name="connsiteY0" fmla="*/ 5422604 h 5422604"/>
              <a:gd name="connsiteX1" fmla="*/ 0 w 6846874"/>
              <a:gd name="connsiteY1" fmla="*/ 5422603 h 5422604"/>
              <a:gd name="connsiteX2" fmla="*/ 6839561 w 6846874"/>
              <a:gd name="connsiteY2" fmla="*/ 0 h 5422604"/>
              <a:gd name="connsiteX3" fmla="*/ 6846874 w 6846874"/>
              <a:gd name="connsiteY3" fmla="*/ 5422604 h 542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6874" h="5422604">
                <a:moveTo>
                  <a:pt x="6846874" y="5422604"/>
                </a:moveTo>
                <a:lnTo>
                  <a:pt x="0" y="5422603"/>
                </a:lnTo>
                <a:lnTo>
                  <a:pt x="6839561" y="0"/>
                </a:lnTo>
                <a:cubicBezTo>
                  <a:pt x="6841999" y="1807535"/>
                  <a:pt x="6844436" y="3615069"/>
                  <a:pt x="6846874" y="5422604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DF94A24-8152-43C5-86F3-5CC95D809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413879-DE44-61E1-121D-963814738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81101"/>
            <a:ext cx="4953000" cy="22478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cap="all" spc="300">
                <a:solidFill>
                  <a:srgbClr val="FFFFFF"/>
                </a:solidFill>
              </a:rPr>
              <a:t>WRAPUP</a:t>
            </a:r>
          </a:p>
        </p:txBody>
      </p:sp>
    </p:spTree>
    <p:extLst>
      <p:ext uri="{BB962C8B-B14F-4D97-AF65-F5344CB8AC3E}">
        <p14:creationId xmlns:p14="http://schemas.microsoft.com/office/powerpoint/2010/main" val="1170322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DE524F2-C7AF-4466-BA99-09C19DE0D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room with rolling doors and a rolling door&#10;&#10;Description automatically generated with medium confidence">
            <a:extLst>
              <a:ext uri="{FF2B5EF4-FFF2-40B4-BE49-F238E27FC236}">
                <a16:creationId xmlns:a16="http://schemas.microsoft.com/office/drawing/2014/main" id="{85C598A2-AFEF-A8CC-2903-92268A2EC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3"/>
            <a:ext cx="12191979" cy="6858004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04E317E-14BB-4200-84F3-2064B4C97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3854" y="1544347"/>
            <a:ext cx="4676439" cy="5313651"/>
          </a:xfrm>
          <a:custGeom>
            <a:avLst/>
            <a:gdLst>
              <a:gd name="connsiteX0" fmla="*/ 6846874 w 6846874"/>
              <a:gd name="connsiteY0" fmla="*/ 3021586 h 3021586"/>
              <a:gd name="connsiteX1" fmla="*/ 0 w 6846874"/>
              <a:gd name="connsiteY1" fmla="*/ 3021585 h 3021586"/>
              <a:gd name="connsiteX2" fmla="*/ 3399286 w 6846874"/>
              <a:gd name="connsiteY2" fmla="*/ 0 h 3021586"/>
              <a:gd name="connsiteX0" fmla="*/ 6846874 w 6846874"/>
              <a:gd name="connsiteY0" fmla="*/ 3016405 h 3016405"/>
              <a:gd name="connsiteX1" fmla="*/ 0 w 6846874"/>
              <a:gd name="connsiteY1" fmla="*/ 3016404 h 3016405"/>
              <a:gd name="connsiteX2" fmla="*/ 3425190 w 6846874"/>
              <a:gd name="connsiteY2" fmla="*/ 0 h 3016405"/>
              <a:gd name="connsiteX3" fmla="*/ 6846874 w 6846874"/>
              <a:gd name="connsiteY3" fmla="*/ 3016405 h 3016405"/>
              <a:gd name="connsiteX0" fmla="*/ 6846874 w 6846874"/>
              <a:gd name="connsiteY0" fmla="*/ 3055286 h 3055286"/>
              <a:gd name="connsiteX1" fmla="*/ 0 w 6846874"/>
              <a:gd name="connsiteY1" fmla="*/ 3055285 h 3055286"/>
              <a:gd name="connsiteX2" fmla="*/ 3425190 w 6846874"/>
              <a:gd name="connsiteY2" fmla="*/ 0 h 3055286"/>
              <a:gd name="connsiteX3" fmla="*/ 6846874 w 6846874"/>
              <a:gd name="connsiteY3" fmla="*/ 3055286 h 3055286"/>
              <a:gd name="connsiteX0" fmla="*/ 6846874 w 6846874"/>
              <a:gd name="connsiteY0" fmla="*/ 5422604 h 5422604"/>
              <a:gd name="connsiteX1" fmla="*/ 0 w 6846874"/>
              <a:gd name="connsiteY1" fmla="*/ 5422603 h 5422604"/>
              <a:gd name="connsiteX2" fmla="*/ 6839561 w 6846874"/>
              <a:gd name="connsiteY2" fmla="*/ 0 h 5422604"/>
              <a:gd name="connsiteX3" fmla="*/ 6846874 w 6846874"/>
              <a:gd name="connsiteY3" fmla="*/ 5422604 h 542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6874" h="5422604">
                <a:moveTo>
                  <a:pt x="6846874" y="5422604"/>
                </a:moveTo>
                <a:lnTo>
                  <a:pt x="0" y="5422603"/>
                </a:lnTo>
                <a:lnTo>
                  <a:pt x="6839561" y="0"/>
                </a:lnTo>
                <a:cubicBezTo>
                  <a:pt x="6841999" y="1807535"/>
                  <a:pt x="6844436" y="3615069"/>
                  <a:pt x="6846874" y="5422604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DF94A24-8152-43C5-86F3-5CC95D809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54940E-F5B7-A894-A2FC-3F0A9331E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81101"/>
            <a:ext cx="4953000" cy="22478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cap="all" spc="300">
                <a:solidFill>
                  <a:srgbClr val="FFFFFF"/>
                </a:solidFill>
              </a:rPr>
              <a:t>WRAPUP</a:t>
            </a:r>
          </a:p>
        </p:txBody>
      </p:sp>
    </p:spTree>
    <p:extLst>
      <p:ext uri="{BB962C8B-B14F-4D97-AF65-F5344CB8AC3E}">
        <p14:creationId xmlns:p14="http://schemas.microsoft.com/office/powerpoint/2010/main" val="1447721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189C0-10F1-5E1A-AA86-10066DD7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Stage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8AD50-9274-E95B-B493-52D90244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At present, the bulk of modelling work is done, with only the implementation of simple character models remaining on that front.</a:t>
            </a:r>
          </a:p>
          <a:p>
            <a:pPr marL="0" indent="0">
              <a:buNone/>
            </a:pPr>
            <a:r>
              <a:rPr lang="en-US" dirty="0"/>
              <a:t> This leaves the game itself to complete, though the feasibility of a full game’s completion in an unfamiliar engine in this timeframe is increasingly unconvincing. As such, I may pivot the project’s output form as to make it more realistic and practical, though the direction for this is as yet unclear to me.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81495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CC10FC-6518-423B-A972-3E4F7A4A8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5D2D844-708E-4EAC-BF72-D7CE20B99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8972" y="0"/>
            <a:ext cx="9103027" cy="6858000"/>
          </a:xfrm>
          <a:custGeom>
            <a:avLst/>
            <a:gdLst>
              <a:gd name="connsiteX0" fmla="*/ 6311486 w 9403920"/>
              <a:gd name="connsiteY0" fmla="*/ 0 h 6858000"/>
              <a:gd name="connsiteX1" fmla="*/ 8540820 w 9403920"/>
              <a:gd name="connsiteY1" fmla="*/ 0 h 6858000"/>
              <a:gd name="connsiteX2" fmla="*/ 8540819 w 9403920"/>
              <a:gd name="connsiteY2" fmla="*/ 1 h 6858000"/>
              <a:gd name="connsiteX3" fmla="*/ 8968550 w 9403920"/>
              <a:gd name="connsiteY3" fmla="*/ 1 h 6858000"/>
              <a:gd name="connsiteX4" fmla="*/ 9403920 w 9403920"/>
              <a:gd name="connsiteY4" fmla="*/ 1 h 6858000"/>
              <a:gd name="connsiteX5" fmla="*/ 9403920 w 9403920"/>
              <a:gd name="connsiteY5" fmla="*/ 6858000 h 6858000"/>
              <a:gd name="connsiteX6" fmla="*/ 6787053 w 9403920"/>
              <a:gd name="connsiteY6" fmla="*/ 6858000 h 6858000"/>
              <a:gd name="connsiteX7" fmla="*/ 6787053 w 9403920"/>
              <a:gd name="connsiteY7" fmla="*/ 6857999 h 6858000"/>
              <a:gd name="connsiteX8" fmla="*/ 2530229 w 9403920"/>
              <a:gd name="connsiteY8" fmla="*/ 6857999 h 6858000"/>
              <a:gd name="connsiteX9" fmla="*/ 2530228 w 9403920"/>
              <a:gd name="connsiteY9" fmla="*/ 6858000 h 6858000"/>
              <a:gd name="connsiteX10" fmla="*/ 300893 w 9403920"/>
              <a:gd name="connsiteY10" fmla="*/ 6858000 h 6858000"/>
              <a:gd name="connsiteX11" fmla="*/ 300894 w 9403920"/>
              <a:gd name="connsiteY11" fmla="*/ 6857999 h 6858000"/>
              <a:gd name="connsiteX12" fmla="*/ 0 w 9403920"/>
              <a:gd name="connsiteY12" fmla="*/ 6857999 h 6858000"/>
              <a:gd name="connsiteX13" fmla="*/ 300896 w 9403920"/>
              <a:gd name="connsiteY13" fmla="*/ 6857997 h 6858000"/>
              <a:gd name="connsiteX14" fmla="*/ 4740458 w 9403920"/>
              <a:gd name="connsiteY14" fmla="*/ 1792521 h 6858000"/>
              <a:gd name="connsiteX15" fmla="*/ 6304967 w 9403920"/>
              <a:gd name="connsiteY15" fmla="*/ 1 h 6858000"/>
              <a:gd name="connsiteX16" fmla="*/ 6311485 w 9403920"/>
              <a:gd name="connsiteY16" fmla="*/ 1 h 6858000"/>
              <a:gd name="connsiteX0" fmla="*/ 6311486 w 9403920"/>
              <a:gd name="connsiteY0" fmla="*/ 0 h 6858000"/>
              <a:gd name="connsiteX1" fmla="*/ 8540820 w 9403920"/>
              <a:gd name="connsiteY1" fmla="*/ 0 h 6858000"/>
              <a:gd name="connsiteX2" fmla="*/ 8968550 w 9403920"/>
              <a:gd name="connsiteY2" fmla="*/ 1 h 6858000"/>
              <a:gd name="connsiteX3" fmla="*/ 9403920 w 9403920"/>
              <a:gd name="connsiteY3" fmla="*/ 1 h 6858000"/>
              <a:gd name="connsiteX4" fmla="*/ 9403920 w 9403920"/>
              <a:gd name="connsiteY4" fmla="*/ 6858000 h 6858000"/>
              <a:gd name="connsiteX5" fmla="*/ 6787053 w 9403920"/>
              <a:gd name="connsiteY5" fmla="*/ 6858000 h 6858000"/>
              <a:gd name="connsiteX6" fmla="*/ 6787053 w 9403920"/>
              <a:gd name="connsiteY6" fmla="*/ 6857999 h 6858000"/>
              <a:gd name="connsiteX7" fmla="*/ 2530229 w 9403920"/>
              <a:gd name="connsiteY7" fmla="*/ 6857999 h 6858000"/>
              <a:gd name="connsiteX8" fmla="*/ 2530228 w 9403920"/>
              <a:gd name="connsiteY8" fmla="*/ 6858000 h 6858000"/>
              <a:gd name="connsiteX9" fmla="*/ 300893 w 9403920"/>
              <a:gd name="connsiteY9" fmla="*/ 6858000 h 6858000"/>
              <a:gd name="connsiteX10" fmla="*/ 300894 w 9403920"/>
              <a:gd name="connsiteY10" fmla="*/ 6857999 h 6858000"/>
              <a:gd name="connsiteX11" fmla="*/ 0 w 9403920"/>
              <a:gd name="connsiteY11" fmla="*/ 6857999 h 6858000"/>
              <a:gd name="connsiteX12" fmla="*/ 300896 w 9403920"/>
              <a:gd name="connsiteY12" fmla="*/ 6857997 h 6858000"/>
              <a:gd name="connsiteX13" fmla="*/ 4740458 w 9403920"/>
              <a:gd name="connsiteY13" fmla="*/ 1792521 h 6858000"/>
              <a:gd name="connsiteX14" fmla="*/ 6304967 w 9403920"/>
              <a:gd name="connsiteY14" fmla="*/ 1 h 6858000"/>
              <a:gd name="connsiteX15" fmla="*/ 6311485 w 9403920"/>
              <a:gd name="connsiteY15" fmla="*/ 1 h 6858000"/>
              <a:gd name="connsiteX16" fmla="*/ 6311486 w 9403920"/>
              <a:gd name="connsiteY16" fmla="*/ 0 h 6858000"/>
              <a:gd name="connsiteX0" fmla="*/ 6311486 w 9403920"/>
              <a:gd name="connsiteY0" fmla="*/ 0 h 6858000"/>
              <a:gd name="connsiteX1" fmla="*/ 8540820 w 9403920"/>
              <a:gd name="connsiteY1" fmla="*/ 0 h 6858000"/>
              <a:gd name="connsiteX2" fmla="*/ 9403920 w 9403920"/>
              <a:gd name="connsiteY2" fmla="*/ 1 h 6858000"/>
              <a:gd name="connsiteX3" fmla="*/ 9403920 w 9403920"/>
              <a:gd name="connsiteY3" fmla="*/ 6858000 h 6858000"/>
              <a:gd name="connsiteX4" fmla="*/ 6787053 w 9403920"/>
              <a:gd name="connsiteY4" fmla="*/ 6858000 h 6858000"/>
              <a:gd name="connsiteX5" fmla="*/ 6787053 w 9403920"/>
              <a:gd name="connsiteY5" fmla="*/ 6857999 h 6858000"/>
              <a:gd name="connsiteX6" fmla="*/ 2530229 w 9403920"/>
              <a:gd name="connsiteY6" fmla="*/ 6857999 h 6858000"/>
              <a:gd name="connsiteX7" fmla="*/ 2530228 w 9403920"/>
              <a:gd name="connsiteY7" fmla="*/ 6858000 h 6858000"/>
              <a:gd name="connsiteX8" fmla="*/ 300893 w 9403920"/>
              <a:gd name="connsiteY8" fmla="*/ 6858000 h 6858000"/>
              <a:gd name="connsiteX9" fmla="*/ 300894 w 9403920"/>
              <a:gd name="connsiteY9" fmla="*/ 6857999 h 6858000"/>
              <a:gd name="connsiteX10" fmla="*/ 0 w 9403920"/>
              <a:gd name="connsiteY10" fmla="*/ 6857999 h 6858000"/>
              <a:gd name="connsiteX11" fmla="*/ 300896 w 9403920"/>
              <a:gd name="connsiteY11" fmla="*/ 6857997 h 6858000"/>
              <a:gd name="connsiteX12" fmla="*/ 4740458 w 9403920"/>
              <a:gd name="connsiteY12" fmla="*/ 1792521 h 6858000"/>
              <a:gd name="connsiteX13" fmla="*/ 6304967 w 9403920"/>
              <a:gd name="connsiteY13" fmla="*/ 1 h 6858000"/>
              <a:gd name="connsiteX14" fmla="*/ 6311485 w 9403920"/>
              <a:gd name="connsiteY14" fmla="*/ 1 h 6858000"/>
              <a:gd name="connsiteX15" fmla="*/ 6311486 w 9403920"/>
              <a:gd name="connsiteY15" fmla="*/ 0 h 6858000"/>
              <a:gd name="connsiteX0" fmla="*/ 6311486 w 9403920"/>
              <a:gd name="connsiteY0" fmla="*/ 0 h 6858000"/>
              <a:gd name="connsiteX1" fmla="*/ 9403920 w 9403920"/>
              <a:gd name="connsiteY1" fmla="*/ 1 h 6858000"/>
              <a:gd name="connsiteX2" fmla="*/ 9403920 w 9403920"/>
              <a:gd name="connsiteY2" fmla="*/ 6858000 h 6858000"/>
              <a:gd name="connsiteX3" fmla="*/ 6787053 w 9403920"/>
              <a:gd name="connsiteY3" fmla="*/ 6858000 h 6858000"/>
              <a:gd name="connsiteX4" fmla="*/ 6787053 w 9403920"/>
              <a:gd name="connsiteY4" fmla="*/ 6857999 h 6858000"/>
              <a:gd name="connsiteX5" fmla="*/ 2530229 w 9403920"/>
              <a:gd name="connsiteY5" fmla="*/ 6857999 h 6858000"/>
              <a:gd name="connsiteX6" fmla="*/ 2530228 w 9403920"/>
              <a:gd name="connsiteY6" fmla="*/ 6858000 h 6858000"/>
              <a:gd name="connsiteX7" fmla="*/ 300893 w 9403920"/>
              <a:gd name="connsiteY7" fmla="*/ 6858000 h 6858000"/>
              <a:gd name="connsiteX8" fmla="*/ 300894 w 9403920"/>
              <a:gd name="connsiteY8" fmla="*/ 6857999 h 6858000"/>
              <a:gd name="connsiteX9" fmla="*/ 0 w 9403920"/>
              <a:gd name="connsiteY9" fmla="*/ 6857999 h 6858000"/>
              <a:gd name="connsiteX10" fmla="*/ 300896 w 9403920"/>
              <a:gd name="connsiteY10" fmla="*/ 6857997 h 6858000"/>
              <a:gd name="connsiteX11" fmla="*/ 4740458 w 9403920"/>
              <a:gd name="connsiteY11" fmla="*/ 1792521 h 6858000"/>
              <a:gd name="connsiteX12" fmla="*/ 6304967 w 9403920"/>
              <a:gd name="connsiteY12" fmla="*/ 1 h 6858000"/>
              <a:gd name="connsiteX13" fmla="*/ 6311485 w 9403920"/>
              <a:gd name="connsiteY13" fmla="*/ 1 h 6858000"/>
              <a:gd name="connsiteX14" fmla="*/ 6311486 w 9403920"/>
              <a:gd name="connsiteY14" fmla="*/ 0 h 6858000"/>
              <a:gd name="connsiteX0" fmla="*/ 6311486 w 9403920"/>
              <a:gd name="connsiteY0" fmla="*/ 0 h 6858000"/>
              <a:gd name="connsiteX1" fmla="*/ 9403920 w 9403920"/>
              <a:gd name="connsiteY1" fmla="*/ 1 h 6858000"/>
              <a:gd name="connsiteX2" fmla="*/ 9403920 w 9403920"/>
              <a:gd name="connsiteY2" fmla="*/ 6858000 h 6858000"/>
              <a:gd name="connsiteX3" fmla="*/ 6787053 w 9403920"/>
              <a:gd name="connsiteY3" fmla="*/ 6858000 h 6858000"/>
              <a:gd name="connsiteX4" fmla="*/ 6787053 w 9403920"/>
              <a:gd name="connsiteY4" fmla="*/ 6857999 h 6858000"/>
              <a:gd name="connsiteX5" fmla="*/ 2530229 w 9403920"/>
              <a:gd name="connsiteY5" fmla="*/ 6857999 h 6858000"/>
              <a:gd name="connsiteX6" fmla="*/ 2530228 w 9403920"/>
              <a:gd name="connsiteY6" fmla="*/ 6858000 h 6858000"/>
              <a:gd name="connsiteX7" fmla="*/ 300893 w 9403920"/>
              <a:gd name="connsiteY7" fmla="*/ 6858000 h 6858000"/>
              <a:gd name="connsiteX8" fmla="*/ 300894 w 9403920"/>
              <a:gd name="connsiteY8" fmla="*/ 6857999 h 6858000"/>
              <a:gd name="connsiteX9" fmla="*/ 0 w 9403920"/>
              <a:gd name="connsiteY9" fmla="*/ 6857999 h 6858000"/>
              <a:gd name="connsiteX10" fmla="*/ 300896 w 9403920"/>
              <a:gd name="connsiteY10" fmla="*/ 6857997 h 6858000"/>
              <a:gd name="connsiteX11" fmla="*/ 6304967 w 9403920"/>
              <a:gd name="connsiteY11" fmla="*/ 1 h 6858000"/>
              <a:gd name="connsiteX12" fmla="*/ 6311485 w 9403920"/>
              <a:gd name="connsiteY12" fmla="*/ 1 h 6858000"/>
              <a:gd name="connsiteX13" fmla="*/ 6311486 w 9403920"/>
              <a:gd name="connsiteY13" fmla="*/ 0 h 6858000"/>
              <a:gd name="connsiteX0" fmla="*/ 6010593 w 9103027"/>
              <a:gd name="connsiteY0" fmla="*/ 0 h 6858000"/>
              <a:gd name="connsiteX1" fmla="*/ 9103027 w 9103027"/>
              <a:gd name="connsiteY1" fmla="*/ 1 h 6858000"/>
              <a:gd name="connsiteX2" fmla="*/ 9103027 w 9103027"/>
              <a:gd name="connsiteY2" fmla="*/ 6858000 h 6858000"/>
              <a:gd name="connsiteX3" fmla="*/ 6486160 w 9103027"/>
              <a:gd name="connsiteY3" fmla="*/ 6858000 h 6858000"/>
              <a:gd name="connsiteX4" fmla="*/ 6486160 w 9103027"/>
              <a:gd name="connsiteY4" fmla="*/ 6857999 h 6858000"/>
              <a:gd name="connsiteX5" fmla="*/ 2229336 w 9103027"/>
              <a:gd name="connsiteY5" fmla="*/ 6857999 h 6858000"/>
              <a:gd name="connsiteX6" fmla="*/ 2229335 w 9103027"/>
              <a:gd name="connsiteY6" fmla="*/ 6858000 h 6858000"/>
              <a:gd name="connsiteX7" fmla="*/ 0 w 9103027"/>
              <a:gd name="connsiteY7" fmla="*/ 6858000 h 6858000"/>
              <a:gd name="connsiteX8" fmla="*/ 1 w 9103027"/>
              <a:gd name="connsiteY8" fmla="*/ 6857999 h 6858000"/>
              <a:gd name="connsiteX9" fmla="*/ 3 w 9103027"/>
              <a:gd name="connsiteY9" fmla="*/ 6857997 h 6858000"/>
              <a:gd name="connsiteX10" fmla="*/ 6004074 w 9103027"/>
              <a:gd name="connsiteY10" fmla="*/ 1 h 6858000"/>
              <a:gd name="connsiteX11" fmla="*/ 6010592 w 9103027"/>
              <a:gd name="connsiteY11" fmla="*/ 1 h 6858000"/>
              <a:gd name="connsiteX12" fmla="*/ 6010593 w 9103027"/>
              <a:gd name="connsiteY12" fmla="*/ 0 h 6858000"/>
              <a:gd name="connsiteX0" fmla="*/ 6010593 w 9103027"/>
              <a:gd name="connsiteY0" fmla="*/ 0 h 6858000"/>
              <a:gd name="connsiteX1" fmla="*/ 9103027 w 9103027"/>
              <a:gd name="connsiteY1" fmla="*/ 1 h 6858000"/>
              <a:gd name="connsiteX2" fmla="*/ 9103027 w 9103027"/>
              <a:gd name="connsiteY2" fmla="*/ 6858000 h 6858000"/>
              <a:gd name="connsiteX3" fmla="*/ 6486160 w 9103027"/>
              <a:gd name="connsiteY3" fmla="*/ 6858000 h 6858000"/>
              <a:gd name="connsiteX4" fmla="*/ 6486160 w 9103027"/>
              <a:gd name="connsiteY4" fmla="*/ 6857999 h 6858000"/>
              <a:gd name="connsiteX5" fmla="*/ 2229336 w 9103027"/>
              <a:gd name="connsiteY5" fmla="*/ 6857999 h 6858000"/>
              <a:gd name="connsiteX6" fmla="*/ 0 w 9103027"/>
              <a:gd name="connsiteY6" fmla="*/ 6858000 h 6858000"/>
              <a:gd name="connsiteX7" fmla="*/ 1 w 9103027"/>
              <a:gd name="connsiteY7" fmla="*/ 6857999 h 6858000"/>
              <a:gd name="connsiteX8" fmla="*/ 3 w 9103027"/>
              <a:gd name="connsiteY8" fmla="*/ 6857997 h 6858000"/>
              <a:gd name="connsiteX9" fmla="*/ 6004074 w 9103027"/>
              <a:gd name="connsiteY9" fmla="*/ 1 h 6858000"/>
              <a:gd name="connsiteX10" fmla="*/ 6010592 w 9103027"/>
              <a:gd name="connsiteY10" fmla="*/ 1 h 6858000"/>
              <a:gd name="connsiteX11" fmla="*/ 6010593 w 9103027"/>
              <a:gd name="connsiteY11" fmla="*/ 0 h 6858000"/>
              <a:gd name="connsiteX0" fmla="*/ 6010593 w 9103027"/>
              <a:gd name="connsiteY0" fmla="*/ 0 h 6858000"/>
              <a:gd name="connsiteX1" fmla="*/ 9103027 w 9103027"/>
              <a:gd name="connsiteY1" fmla="*/ 1 h 6858000"/>
              <a:gd name="connsiteX2" fmla="*/ 9103027 w 9103027"/>
              <a:gd name="connsiteY2" fmla="*/ 6858000 h 6858000"/>
              <a:gd name="connsiteX3" fmla="*/ 6486160 w 9103027"/>
              <a:gd name="connsiteY3" fmla="*/ 6858000 h 6858000"/>
              <a:gd name="connsiteX4" fmla="*/ 2229336 w 9103027"/>
              <a:gd name="connsiteY4" fmla="*/ 6857999 h 6858000"/>
              <a:gd name="connsiteX5" fmla="*/ 0 w 9103027"/>
              <a:gd name="connsiteY5" fmla="*/ 6858000 h 6858000"/>
              <a:gd name="connsiteX6" fmla="*/ 1 w 9103027"/>
              <a:gd name="connsiteY6" fmla="*/ 6857999 h 6858000"/>
              <a:gd name="connsiteX7" fmla="*/ 3 w 9103027"/>
              <a:gd name="connsiteY7" fmla="*/ 6857997 h 6858000"/>
              <a:gd name="connsiteX8" fmla="*/ 6004074 w 9103027"/>
              <a:gd name="connsiteY8" fmla="*/ 1 h 6858000"/>
              <a:gd name="connsiteX9" fmla="*/ 6010592 w 9103027"/>
              <a:gd name="connsiteY9" fmla="*/ 1 h 6858000"/>
              <a:gd name="connsiteX10" fmla="*/ 6010593 w 9103027"/>
              <a:gd name="connsiteY10" fmla="*/ 0 h 6858000"/>
              <a:gd name="connsiteX0" fmla="*/ 6010593 w 9103027"/>
              <a:gd name="connsiteY0" fmla="*/ 0 h 6858000"/>
              <a:gd name="connsiteX1" fmla="*/ 9103027 w 9103027"/>
              <a:gd name="connsiteY1" fmla="*/ 1 h 6858000"/>
              <a:gd name="connsiteX2" fmla="*/ 9103027 w 9103027"/>
              <a:gd name="connsiteY2" fmla="*/ 6858000 h 6858000"/>
              <a:gd name="connsiteX3" fmla="*/ 2229336 w 9103027"/>
              <a:gd name="connsiteY3" fmla="*/ 6857999 h 6858000"/>
              <a:gd name="connsiteX4" fmla="*/ 0 w 9103027"/>
              <a:gd name="connsiteY4" fmla="*/ 6858000 h 6858000"/>
              <a:gd name="connsiteX5" fmla="*/ 1 w 9103027"/>
              <a:gd name="connsiteY5" fmla="*/ 6857999 h 6858000"/>
              <a:gd name="connsiteX6" fmla="*/ 3 w 9103027"/>
              <a:gd name="connsiteY6" fmla="*/ 6857997 h 6858000"/>
              <a:gd name="connsiteX7" fmla="*/ 6004074 w 9103027"/>
              <a:gd name="connsiteY7" fmla="*/ 1 h 6858000"/>
              <a:gd name="connsiteX8" fmla="*/ 6010592 w 9103027"/>
              <a:gd name="connsiteY8" fmla="*/ 1 h 6858000"/>
              <a:gd name="connsiteX9" fmla="*/ 6010593 w 9103027"/>
              <a:gd name="connsiteY9" fmla="*/ 0 h 6858000"/>
              <a:gd name="connsiteX0" fmla="*/ 6010593 w 9103027"/>
              <a:gd name="connsiteY0" fmla="*/ 0 h 6858000"/>
              <a:gd name="connsiteX1" fmla="*/ 9103027 w 9103027"/>
              <a:gd name="connsiteY1" fmla="*/ 1 h 6858000"/>
              <a:gd name="connsiteX2" fmla="*/ 9103027 w 9103027"/>
              <a:gd name="connsiteY2" fmla="*/ 6858000 h 6858000"/>
              <a:gd name="connsiteX3" fmla="*/ 0 w 9103027"/>
              <a:gd name="connsiteY3" fmla="*/ 6858000 h 6858000"/>
              <a:gd name="connsiteX4" fmla="*/ 1 w 9103027"/>
              <a:gd name="connsiteY4" fmla="*/ 6857999 h 6858000"/>
              <a:gd name="connsiteX5" fmla="*/ 3 w 9103027"/>
              <a:gd name="connsiteY5" fmla="*/ 6857997 h 6858000"/>
              <a:gd name="connsiteX6" fmla="*/ 6004074 w 9103027"/>
              <a:gd name="connsiteY6" fmla="*/ 1 h 6858000"/>
              <a:gd name="connsiteX7" fmla="*/ 6010592 w 9103027"/>
              <a:gd name="connsiteY7" fmla="*/ 1 h 6858000"/>
              <a:gd name="connsiteX8" fmla="*/ 6010593 w 9103027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03027" h="6858000">
                <a:moveTo>
                  <a:pt x="6010593" y="0"/>
                </a:moveTo>
                <a:lnTo>
                  <a:pt x="9103027" y="1"/>
                </a:lnTo>
                <a:lnTo>
                  <a:pt x="9103027" y="6858000"/>
                </a:lnTo>
                <a:lnTo>
                  <a:pt x="0" y="6858000"/>
                </a:lnTo>
                <a:lnTo>
                  <a:pt x="1" y="6857999"/>
                </a:lnTo>
                <a:lnTo>
                  <a:pt x="3" y="6857997"/>
                </a:lnTo>
                <a:lnTo>
                  <a:pt x="6004074" y="1"/>
                </a:lnTo>
                <a:lnTo>
                  <a:pt x="6010592" y="1"/>
                </a:lnTo>
                <a:lnTo>
                  <a:pt x="6010593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 descr="A store with many clothes on swingers&#10;&#10;Description automatically generated">
            <a:extLst>
              <a:ext uri="{FF2B5EF4-FFF2-40B4-BE49-F238E27FC236}">
                <a16:creationId xmlns:a16="http://schemas.microsoft.com/office/drawing/2014/main" id="{6402BD5F-250A-4201-7E8E-8B361A48BA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3" r="15058"/>
          <a:stretch/>
        </p:blipFill>
        <p:spPr>
          <a:xfrm>
            <a:off x="20" y="10"/>
            <a:ext cx="9102514" cy="6857990"/>
          </a:xfrm>
          <a:custGeom>
            <a:avLst/>
            <a:gdLst/>
            <a:ahLst/>
            <a:cxnLst/>
            <a:rect l="l" t="t" r="r" b="b"/>
            <a:pathLst>
              <a:path w="9102534" h="6858000">
                <a:moveTo>
                  <a:pt x="0" y="0"/>
                </a:moveTo>
                <a:lnTo>
                  <a:pt x="9102534" y="0"/>
                </a:lnTo>
                <a:lnTo>
                  <a:pt x="9102532" y="2"/>
                </a:lnTo>
                <a:cubicBezTo>
                  <a:pt x="9102532" y="3"/>
                  <a:pt x="9102531" y="3"/>
                  <a:pt x="9102531" y="4"/>
                </a:cubicBezTo>
                <a:lnTo>
                  <a:pt x="309194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FB227E1-F100-4CF9-9797-1E2001BBE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885325" cy="6858000"/>
          </a:xfrm>
          <a:custGeom>
            <a:avLst/>
            <a:gdLst>
              <a:gd name="connsiteX0" fmla="*/ 4456883 w 6885325"/>
              <a:gd name="connsiteY0" fmla="*/ 6858000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4456884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5 w 6885325"/>
              <a:gd name="connsiteY6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5 w 6885325"/>
              <a:gd name="connsiteY5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5325" h="6858000">
                <a:moveTo>
                  <a:pt x="6885325" y="6857999"/>
                </a:moveTo>
                <a:lnTo>
                  <a:pt x="0" y="6858000"/>
                </a:lnTo>
                <a:lnTo>
                  <a:pt x="6010592" y="0"/>
                </a:lnTo>
                <a:lnTo>
                  <a:pt x="6885325" y="0"/>
                </a:lnTo>
                <a:lnTo>
                  <a:pt x="6885325" y="6857999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6870F9-19E7-224D-B371-85FD84448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203866"/>
            <a:ext cx="3813888" cy="1958340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Scene Progress</a:t>
            </a:r>
            <a:endParaRPr lang="en-CA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A6631-D92F-4061-38C5-8682B76A9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907" y="2603922"/>
            <a:ext cx="4713092" cy="3111078"/>
          </a:xfrm>
        </p:spPr>
        <p:txBody>
          <a:bodyPr anchor="b">
            <a:normAutofit/>
          </a:bodyPr>
          <a:lstStyle/>
          <a:p>
            <a:pPr marL="0" indent="0" algn="r">
              <a:buNone/>
            </a:pPr>
            <a:r>
              <a:rPr lang="en-US" dirty="0"/>
              <a:t> The majority of my time working on this project has gone towards the 3D scene of a workplace, making it the key thing to discuss for this report.</a:t>
            </a:r>
            <a:endParaRPr lang="en-CA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6758A3-C4A6-479A-8755-3BEC63142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423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20CC10FC-6518-423B-A972-3E4F7A4A8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95D2D844-708E-4EAC-BF72-D7CE20B99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8972" y="0"/>
            <a:ext cx="9103027" cy="6858000"/>
          </a:xfrm>
          <a:custGeom>
            <a:avLst/>
            <a:gdLst>
              <a:gd name="connsiteX0" fmla="*/ 6311486 w 9403920"/>
              <a:gd name="connsiteY0" fmla="*/ 0 h 6858000"/>
              <a:gd name="connsiteX1" fmla="*/ 8540820 w 9403920"/>
              <a:gd name="connsiteY1" fmla="*/ 0 h 6858000"/>
              <a:gd name="connsiteX2" fmla="*/ 8540819 w 9403920"/>
              <a:gd name="connsiteY2" fmla="*/ 1 h 6858000"/>
              <a:gd name="connsiteX3" fmla="*/ 8968550 w 9403920"/>
              <a:gd name="connsiteY3" fmla="*/ 1 h 6858000"/>
              <a:gd name="connsiteX4" fmla="*/ 9403920 w 9403920"/>
              <a:gd name="connsiteY4" fmla="*/ 1 h 6858000"/>
              <a:gd name="connsiteX5" fmla="*/ 9403920 w 9403920"/>
              <a:gd name="connsiteY5" fmla="*/ 6858000 h 6858000"/>
              <a:gd name="connsiteX6" fmla="*/ 6787053 w 9403920"/>
              <a:gd name="connsiteY6" fmla="*/ 6858000 h 6858000"/>
              <a:gd name="connsiteX7" fmla="*/ 6787053 w 9403920"/>
              <a:gd name="connsiteY7" fmla="*/ 6857999 h 6858000"/>
              <a:gd name="connsiteX8" fmla="*/ 2530229 w 9403920"/>
              <a:gd name="connsiteY8" fmla="*/ 6857999 h 6858000"/>
              <a:gd name="connsiteX9" fmla="*/ 2530228 w 9403920"/>
              <a:gd name="connsiteY9" fmla="*/ 6858000 h 6858000"/>
              <a:gd name="connsiteX10" fmla="*/ 300893 w 9403920"/>
              <a:gd name="connsiteY10" fmla="*/ 6858000 h 6858000"/>
              <a:gd name="connsiteX11" fmla="*/ 300894 w 9403920"/>
              <a:gd name="connsiteY11" fmla="*/ 6857999 h 6858000"/>
              <a:gd name="connsiteX12" fmla="*/ 0 w 9403920"/>
              <a:gd name="connsiteY12" fmla="*/ 6857999 h 6858000"/>
              <a:gd name="connsiteX13" fmla="*/ 300896 w 9403920"/>
              <a:gd name="connsiteY13" fmla="*/ 6857997 h 6858000"/>
              <a:gd name="connsiteX14" fmla="*/ 4740458 w 9403920"/>
              <a:gd name="connsiteY14" fmla="*/ 1792521 h 6858000"/>
              <a:gd name="connsiteX15" fmla="*/ 6304967 w 9403920"/>
              <a:gd name="connsiteY15" fmla="*/ 1 h 6858000"/>
              <a:gd name="connsiteX16" fmla="*/ 6311485 w 9403920"/>
              <a:gd name="connsiteY16" fmla="*/ 1 h 6858000"/>
              <a:gd name="connsiteX0" fmla="*/ 6311486 w 9403920"/>
              <a:gd name="connsiteY0" fmla="*/ 0 h 6858000"/>
              <a:gd name="connsiteX1" fmla="*/ 8540820 w 9403920"/>
              <a:gd name="connsiteY1" fmla="*/ 0 h 6858000"/>
              <a:gd name="connsiteX2" fmla="*/ 8968550 w 9403920"/>
              <a:gd name="connsiteY2" fmla="*/ 1 h 6858000"/>
              <a:gd name="connsiteX3" fmla="*/ 9403920 w 9403920"/>
              <a:gd name="connsiteY3" fmla="*/ 1 h 6858000"/>
              <a:gd name="connsiteX4" fmla="*/ 9403920 w 9403920"/>
              <a:gd name="connsiteY4" fmla="*/ 6858000 h 6858000"/>
              <a:gd name="connsiteX5" fmla="*/ 6787053 w 9403920"/>
              <a:gd name="connsiteY5" fmla="*/ 6858000 h 6858000"/>
              <a:gd name="connsiteX6" fmla="*/ 6787053 w 9403920"/>
              <a:gd name="connsiteY6" fmla="*/ 6857999 h 6858000"/>
              <a:gd name="connsiteX7" fmla="*/ 2530229 w 9403920"/>
              <a:gd name="connsiteY7" fmla="*/ 6857999 h 6858000"/>
              <a:gd name="connsiteX8" fmla="*/ 2530228 w 9403920"/>
              <a:gd name="connsiteY8" fmla="*/ 6858000 h 6858000"/>
              <a:gd name="connsiteX9" fmla="*/ 300893 w 9403920"/>
              <a:gd name="connsiteY9" fmla="*/ 6858000 h 6858000"/>
              <a:gd name="connsiteX10" fmla="*/ 300894 w 9403920"/>
              <a:gd name="connsiteY10" fmla="*/ 6857999 h 6858000"/>
              <a:gd name="connsiteX11" fmla="*/ 0 w 9403920"/>
              <a:gd name="connsiteY11" fmla="*/ 6857999 h 6858000"/>
              <a:gd name="connsiteX12" fmla="*/ 300896 w 9403920"/>
              <a:gd name="connsiteY12" fmla="*/ 6857997 h 6858000"/>
              <a:gd name="connsiteX13" fmla="*/ 4740458 w 9403920"/>
              <a:gd name="connsiteY13" fmla="*/ 1792521 h 6858000"/>
              <a:gd name="connsiteX14" fmla="*/ 6304967 w 9403920"/>
              <a:gd name="connsiteY14" fmla="*/ 1 h 6858000"/>
              <a:gd name="connsiteX15" fmla="*/ 6311485 w 9403920"/>
              <a:gd name="connsiteY15" fmla="*/ 1 h 6858000"/>
              <a:gd name="connsiteX16" fmla="*/ 6311486 w 9403920"/>
              <a:gd name="connsiteY16" fmla="*/ 0 h 6858000"/>
              <a:gd name="connsiteX0" fmla="*/ 6311486 w 9403920"/>
              <a:gd name="connsiteY0" fmla="*/ 0 h 6858000"/>
              <a:gd name="connsiteX1" fmla="*/ 8540820 w 9403920"/>
              <a:gd name="connsiteY1" fmla="*/ 0 h 6858000"/>
              <a:gd name="connsiteX2" fmla="*/ 9403920 w 9403920"/>
              <a:gd name="connsiteY2" fmla="*/ 1 h 6858000"/>
              <a:gd name="connsiteX3" fmla="*/ 9403920 w 9403920"/>
              <a:gd name="connsiteY3" fmla="*/ 6858000 h 6858000"/>
              <a:gd name="connsiteX4" fmla="*/ 6787053 w 9403920"/>
              <a:gd name="connsiteY4" fmla="*/ 6858000 h 6858000"/>
              <a:gd name="connsiteX5" fmla="*/ 6787053 w 9403920"/>
              <a:gd name="connsiteY5" fmla="*/ 6857999 h 6858000"/>
              <a:gd name="connsiteX6" fmla="*/ 2530229 w 9403920"/>
              <a:gd name="connsiteY6" fmla="*/ 6857999 h 6858000"/>
              <a:gd name="connsiteX7" fmla="*/ 2530228 w 9403920"/>
              <a:gd name="connsiteY7" fmla="*/ 6858000 h 6858000"/>
              <a:gd name="connsiteX8" fmla="*/ 300893 w 9403920"/>
              <a:gd name="connsiteY8" fmla="*/ 6858000 h 6858000"/>
              <a:gd name="connsiteX9" fmla="*/ 300894 w 9403920"/>
              <a:gd name="connsiteY9" fmla="*/ 6857999 h 6858000"/>
              <a:gd name="connsiteX10" fmla="*/ 0 w 9403920"/>
              <a:gd name="connsiteY10" fmla="*/ 6857999 h 6858000"/>
              <a:gd name="connsiteX11" fmla="*/ 300896 w 9403920"/>
              <a:gd name="connsiteY11" fmla="*/ 6857997 h 6858000"/>
              <a:gd name="connsiteX12" fmla="*/ 4740458 w 9403920"/>
              <a:gd name="connsiteY12" fmla="*/ 1792521 h 6858000"/>
              <a:gd name="connsiteX13" fmla="*/ 6304967 w 9403920"/>
              <a:gd name="connsiteY13" fmla="*/ 1 h 6858000"/>
              <a:gd name="connsiteX14" fmla="*/ 6311485 w 9403920"/>
              <a:gd name="connsiteY14" fmla="*/ 1 h 6858000"/>
              <a:gd name="connsiteX15" fmla="*/ 6311486 w 9403920"/>
              <a:gd name="connsiteY15" fmla="*/ 0 h 6858000"/>
              <a:gd name="connsiteX0" fmla="*/ 6311486 w 9403920"/>
              <a:gd name="connsiteY0" fmla="*/ 0 h 6858000"/>
              <a:gd name="connsiteX1" fmla="*/ 9403920 w 9403920"/>
              <a:gd name="connsiteY1" fmla="*/ 1 h 6858000"/>
              <a:gd name="connsiteX2" fmla="*/ 9403920 w 9403920"/>
              <a:gd name="connsiteY2" fmla="*/ 6858000 h 6858000"/>
              <a:gd name="connsiteX3" fmla="*/ 6787053 w 9403920"/>
              <a:gd name="connsiteY3" fmla="*/ 6858000 h 6858000"/>
              <a:gd name="connsiteX4" fmla="*/ 6787053 w 9403920"/>
              <a:gd name="connsiteY4" fmla="*/ 6857999 h 6858000"/>
              <a:gd name="connsiteX5" fmla="*/ 2530229 w 9403920"/>
              <a:gd name="connsiteY5" fmla="*/ 6857999 h 6858000"/>
              <a:gd name="connsiteX6" fmla="*/ 2530228 w 9403920"/>
              <a:gd name="connsiteY6" fmla="*/ 6858000 h 6858000"/>
              <a:gd name="connsiteX7" fmla="*/ 300893 w 9403920"/>
              <a:gd name="connsiteY7" fmla="*/ 6858000 h 6858000"/>
              <a:gd name="connsiteX8" fmla="*/ 300894 w 9403920"/>
              <a:gd name="connsiteY8" fmla="*/ 6857999 h 6858000"/>
              <a:gd name="connsiteX9" fmla="*/ 0 w 9403920"/>
              <a:gd name="connsiteY9" fmla="*/ 6857999 h 6858000"/>
              <a:gd name="connsiteX10" fmla="*/ 300896 w 9403920"/>
              <a:gd name="connsiteY10" fmla="*/ 6857997 h 6858000"/>
              <a:gd name="connsiteX11" fmla="*/ 4740458 w 9403920"/>
              <a:gd name="connsiteY11" fmla="*/ 1792521 h 6858000"/>
              <a:gd name="connsiteX12" fmla="*/ 6304967 w 9403920"/>
              <a:gd name="connsiteY12" fmla="*/ 1 h 6858000"/>
              <a:gd name="connsiteX13" fmla="*/ 6311485 w 9403920"/>
              <a:gd name="connsiteY13" fmla="*/ 1 h 6858000"/>
              <a:gd name="connsiteX14" fmla="*/ 6311486 w 9403920"/>
              <a:gd name="connsiteY14" fmla="*/ 0 h 6858000"/>
              <a:gd name="connsiteX0" fmla="*/ 6311486 w 9403920"/>
              <a:gd name="connsiteY0" fmla="*/ 0 h 6858000"/>
              <a:gd name="connsiteX1" fmla="*/ 9403920 w 9403920"/>
              <a:gd name="connsiteY1" fmla="*/ 1 h 6858000"/>
              <a:gd name="connsiteX2" fmla="*/ 9403920 w 9403920"/>
              <a:gd name="connsiteY2" fmla="*/ 6858000 h 6858000"/>
              <a:gd name="connsiteX3" fmla="*/ 6787053 w 9403920"/>
              <a:gd name="connsiteY3" fmla="*/ 6858000 h 6858000"/>
              <a:gd name="connsiteX4" fmla="*/ 6787053 w 9403920"/>
              <a:gd name="connsiteY4" fmla="*/ 6857999 h 6858000"/>
              <a:gd name="connsiteX5" fmla="*/ 2530229 w 9403920"/>
              <a:gd name="connsiteY5" fmla="*/ 6857999 h 6858000"/>
              <a:gd name="connsiteX6" fmla="*/ 2530228 w 9403920"/>
              <a:gd name="connsiteY6" fmla="*/ 6858000 h 6858000"/>
              <a:gd name="connsiteX7" fmla="*/ 300893 w 9403920"/>
              <a:gd name="connsiteY7" fmla="*/ 6858000 h 6858000"/>
              <a:gd name="connsiteX8" fmla="*/ 300894 w 9403920"/>
              <a:gd name="connsiteY8" fmla="*/ 6857999 h 6858000"/>
              <a:gd name="connsiteX9" fmla="*/ 0 w 9403920"/>
              <a:gd name="connsiteY9" fmla="*/ 6857999 h 6858000"/>
              <a:gd name="connsiteX10" fmla="*/ 300896 w 9403920"/>
              <a:gd name="connsiteY10" fmla="*/ 6857997 h 6858000"/>
              <a:gd name="connsiteX11" fmla="*/ 6304967 w 9403920"/>
              <a:gd name="connsiteY11" fmla="*/ 1 h 6858000"/>
              <a:gd name="connsiteX12" fmla="*/ 6311485 w 9403920"/>
              <a:gd name="connsiteY12" fmla="*/ 1 h 6858000"/>
              <a:gd name="connsiteX13" fmla="*/ 6311486 w 9403920"/>
              <a:gd name="connsiteY13" fmla="*/ 0 h 6858000"/>
              <a:gd name="connsiteX0" fmla="*/ 6010593 w 9103027"/>
              <a:gd name="connsiteY0" fmla="*/ 0 h 6858000"/>
              <a:gd name="connsiteX1" fmla="*/ 9103027 w 9103027"/>
              <a:gd name="connsiteY1" fmla="*/ 1 h 6858000"/>
              <a:gd name="connsiteX2" fmla="*/ 9103027 w 9103027"/>
              <a:gd name="connsiteY2" fmla="*/ 6858000 h 6858000"/>
              <a:gd name="connsiteX3" fmla="*/ 6486160 w 9103027"/>
              <a:gd name="connsiteY3" fmla="*/ 6858000 h 6858000"/>
              <a:gd name="connsiteX4" fmla="*/ 6486160 w 9103027"/>
              <a:gd name="connsiteY4" fmla="*/ 6857999 h 6858000"/>
              <a:gd name="connsiteX5" fmla="*/ 2229336 w 9103027"/>
              <a:gd name="connsiteY5" fmla="*/ 6857999 h 6858000"/>
              <a:gd name="connsiteX6" fmla="*/ 2229335 w 9103027"/>
              <a:gd name="connsiteY6" fmla="*/ 6858000 h 6858000"/>
              <a:gd name="connsiteX7" fmla="*/ 0 w 9103027"/>
              <a:gd name="connsiteY7" fmla="*/ 6858000 h 6858000"/>
              <a:gd name="connsiteX8" fmla="*/ 1 w 9103027"/>
              <a:gd name="connsiteY8" fmla="*/ 6857999 h 6858000"/>
              <a:gd name="connsiteX9" fmla="*/ 3 w 9103027"/>
              <a:gd name="connsiteY9" fmla="*/ 6857997 h 6858000"/>
              <a:gd name="connsiteX10" fmla="*/ 6004074 w 9103027"/>
              <a:gd name="connsiteY10" fmla="*/ 1 h 6858000"/>
              <a:gd name="connsiteX11" fmla="*/ 6010592 w 9103027"/>
              <a:gd name="connsiteY11" fmla="*/ 1 h 6858000"/>
              <a:gd name="connsiteX12" fmla="*/ 6010593 w 9103027"/>
              <a:gd name="connsiteY12" fmla="*/ 0 h 6858000"/>
              <a:gd name="connsiteX0" fmla="*/ 6010593 w 9103027"/>
              <a:gd name="connsiteY0" fmla="*/ 0 h 6858000"/>
              <a:gd name="connsiteX1" fmla="*/ 9103027 w 9103027"/>
              <a:gd name="connsiteY1" fmla="*/ 1 h 6858000"/>
              <a:gd name="connsiteX2" fmla="*/ 9103027 w 9103027"/>
              <a:gd name="connsiteY2" fmla="*/ 6858000 h 6858000"/>
              <a:gd name="connsiteX3" fmla="*/ 6486160 w 9103027"/>
              <a:gd name="connsiteY3" fmla="*/ 6858000 h 6858000"/>
              <a:gd name="connsiteX4" fmla="*/ 6486160 w 9103027"/>
              <a:gd name="connsiteY4" fmla="*/ 6857999 h 6858000"/>
              <a:gd name="connsiteX5" fmla="*/ 2229336 w 9103027"/>
              <a:gd name="connsiteY5" fmla="*/ 6857999 h 6858000"/>
              <a:gd name="connsiteX6" fmla="*/ 0 w 9103027"/>
              <a:gd name="connsiteY6" fmla="*/ 6858000 h 6858000"/>
              <a:gd name="connsiteX7" fmla="*/ 1 w 9103027"/>
              <a:gd name="connsiteY7" fmla="*/ 6857999 h 6858000"/>
              <a:gd name="connsiteX8" fmla="*/ 3 w 9103027"/>
              <a:gd name="connsiteY8" fmla="*/ 6857997 h 6858000"/>
              <a:gd name="connsiteX9" fmla="*/ 6004074 w 9103027"/>
              <a:gd name="connsiteY9" fmla="*/ 1 h 6858000"/>
              <a:gd name="connsiteX10" fmla="*/ 6010592 w 9103027"/>
              <a:gd name="connsiteY10" fmla="*/ 1 h 6858000"/>
              <a:gd name="connsiteX11" fmla="*/ 6010593 w 9103027"/>
              <a:gd name="connsiteY11" fmla="*/ 0 h 6858000"/>
              <a:gd name="connsiteX0" fmla="*/ 6010593 w 9103027"/>
              <a:gd name="connsiteY0" fmla="*/ 0 h 6858000"/>
              <a:gd name="connsiteX1" fmla="*/ 9103027 w 9103027"/>
              <a:gd name="connsiteY1" fmla="*/ 1 h 6858000"/>
              <a:gd name="connsiteX2" fmla="*/ 9103027 w 9103027"/>
              <a:gd name="connsiteY2" fmla="*/ 6858000 h 6858000"/>
              <a:gd name="connsiteX3" fmla="*/ 6486160 w 9103027"/>
              <a:gd name="connsiteY3" fmla="*/ 6858000 h 6858000"/>
              <a:gd name="connsiteX4" fmla="*/ 2229336 w 9103027"/>
              <a:gd name="connsiteY4" fmla="*/ 6857999 h 6858000"/>
              <a:gd name="connsiteX5" fmla="*/ 0 w 9103027"/>
              <a:gd name="connsiteY5" fmla="*/ 6858000 h 6858000"/>
              <a:gd name="connsiteX6" fmla="*/ 1 w 9103027"/>
              <a:gd name="connsiteY6" fmla="*/ 6857999 h 6858000"/>
              <a:gd name="connsiteX7" fmla="*/ 3 w 9103027"/>
              <a:gd name="connsiteY7" fmla="*/ 6857997 h 6858000"/>
              <a:gd name="connsiteX8" fmla="*/ 6004074 w 9103027"/>
              <a:gd name="connsiteY8" fmla="*/ 1 h 6858000"/>
              <a:gd name="connsiteX9" fmla="*/ 6010592 w 9103027"/>
              <a:gd name="connsiteY9" fmla="*/ 1 h 6858000"/>
              <a:gd name="connsiteX10" fmla="*/ 6010593 w 9103027"/>
              <a:gd name="connsiteY10" fmla="*/ 0 h 6858000"/>
              <a:gd name="connsiteX0" fmla="*/ 6010593 w 9103027"/>
              <a:gd name="connsiteY0" fmla="*/ 0 h 6858000"/>
              <a:gd name="connsiteX1" fmla="*/ 9103027 w 9103027"/>
              <a:gd name="connsiteY1" fmla="*/ 1 h 6858000"/>
              <a:gd name="connsiteX2" fmla="*/ 9103027 w 9103027"/>
              <a:gd name="connsiteY2" fmla="*/ 6858000 h 6858000"/>
              <a:gd name="connsiteX3" fmla="*/ 2229336 w 9103027"/>
              <a:gd name="connsiteY3" fmla="*/ 6857999 h 6858000"/>
              <a:gd name="connsiteX4" fmla="*/ 0 w 9103027"/>
              <a:gd name="connsiteY4" fmla="*/ 6858000 h 6858000"/>
              <a:gd name="connsiteX5" fmla="*/ 1 w 9103027"/>
              <a:gd name="connsiteY5" fmla="*/ 6857999 h 6858000"/>
              <a:gd name="connsiteX6" fmla="*/ 3 w 9103027"/>
              <a:gd name="connsiteY6" fmla="*/ 6857997 h 6858000"/>
              <a:gd name="connsiteX7" fmla="*/ 6004074 w 9103027"/>
              <a:gd name="connsiteY7" fmla="*/ 1 h 6858000"/>
              <a:gd name="connsiteX8" fmla="*/ 6010592 w 9103027"/>
              <a:gd name="connsiteY8" fmla="*/ 1 h 6858000"/>
              <a:gd name="connsiteX9" fmla="*/ 6010593 w 9103027"/>
              <a:gd name="connsiteY9" fmla="*/ 0 h 6858000"/>
              <a:gd name="connsiteX0" fmla="*/ 6010593 w 9103027"/>
              <a:gd name="connsiteY0" fmla="*/ 0 h 6858000"/>
              <a:gd name="connsiteX1" fmla="*/ 9103027 w 9103027"/>
              <a:gd name="connsiteY1" fmla="*/ 1 h 6858000"/>
              <a:gd name="connsiteX2" fmla="*/ 9103027 w 9103027"/>
              <a:gd name="connsiteY2" fmla="*/ 6858000 h 6858000"/>
              <a:gd name="connsiteX3" fmla="*/ 0 w 9103027"/>
              <a:gd name="connsiteY3" fmla="*/ 6858000 h 6858000"/>
              <a:gd name="connsiteX4" fmla="*/ 1 w 9103027"/>
              <a:gd name="connsiteY4" fmla="*/ 6857999 h 6858000"/>
              <a:gd name="connsiteX5" fmla="*/ 3 w 9103027"/>
              <a:gd name="connsiteY5" fmla="*/ 6857997 h 6858000"/>
              <a:gd name="connsiteX6" fmla="*/ 6004074 w 9103027"/>
              <a:gd name="connsiteY6" fmla="*/ 1 h 6858000"/>
              <a:gd name="connsiteX7" fmla="*/ 6010592 w 9103027"/>
              <a:gd name="connsiteY7" fmla="*/ 1 h 6858000"/>
              <a:gd name="connsiteX8" fmla="*/ 6010593 w 9103027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03027" h="6858000">
                <a:moveTo>
                  <a:pt x="6010593" y="0"/>
                </a:moveTo>
                <a:lnTo>
                  <a:pt x="9103027" y="1"/>
                </a:lnTo>
                <a:lnTo>
                  <a:pt x="9103027" y="6858000"/>
                </a:lnTo>
                <a:lnTo>
                  <a:pt x="0" y="6858000"/>
                </a:lnTo>
                <a:lnTo>
                  <a:pt x="1" y="6857999"/>
                </a:lnTo>
                <a:lnTo>
                  <a:pt x="3" y="6857997"/>
                </a:lnTo>
                <a:lnTo>
                  <a:pt x="6004074" y="1"/>
                </a:lnTo>
                <a:lnTo>
                  <a:pt x="6010592" y="1"/>
                </a:lnTo>
                <a:lnTo>
                  <a:pt x="6010593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2F4304B-53DB-D8CE-A157-DEEA61AFEB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55" b="1"/>
          <a:stretch/>
        </p:blipFill>
        <p:spPr bwMode="auto">
          <a:xfrm>
            <a:off x="20" y="10"/>
            <a:ext cx="9102514" cy="6857990"/>
          </a:xfrm>
          <a:custGeom>
            <a:avLst/>
            <a:gdLst/>
            <a:ahLst/>
            <a:cxnLst/>
            <a:rect l="l" t="t" r="r" b="b"/>
            <a:pathLst>
              <a:path w="9102534" h="6858000">
                <a:moveTo>
                  <a:pt x="0" y="0"/>
                </a:moveTo>
                <a:lnTo>
                  <a:pt x="9102534" y="0"/>
                </a:lnTo>
                <a:lnTo>
                  <a:pt x="9102532" y="2"/>
                </a:lnTo>
                <a:cubicBezTo>
                  <a:pt x="9102532" y="3"/>
                  <a:pt x="9102531" y="3"/>
                  <a:pt x="9102531" y="4"/>
                </a:cubicBezTo>
                <a:lnTo>
                  <a:pt x="3091942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Freeform: Shape 2058">
            <a:extLst>
              <a:ext uri="{FF2B5EF4-FFF2-40B4-BE49-F238E27FC236}">
                <a16:creationId xmlns:a16="http://schemas.microsoft.com/office/drawing/2014/main" id="{BFB227E1-F100-4CF9-9797-1E2001BBE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885325" cy="6858000"/>
          </a:xfrm>
          <a:custGeom>
            <a:avLst/>
            <a:gdLst>
              <a:gd name="connsiteX0" fmla="*/ 4456883 w 6885325"/>
              <a:gd name="connsiteY0" fmla="*/ 6858000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4456884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5 w 6885325"/>
              <a:gd name="connsiteY6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5 w 6885325"/>
              <a:gd name="connsiteY5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5325" h="6858000">
                <a:moveTo>
                  <a:pt x="6885325" y="6857999"/>
                </a:moveTo>
                <a:lnTo>
                  <a:pt x="0" y="6858000"/>
                </a:lnTo>
                <a:lnTo>
                  <a:pt x="6010592" y="0"/>
                </a:lnTo>
                <a:lnTo>
                  <a:pt x="6885325" y="0"/>
                </a:lnTo>
                <a:lnTo>
                  <a:pt x="6885325" y="6857999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57B128-ADB9-873D-EB8A-FD5E97842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203866"/>
            <a:ext cx="3813888" cy="1958340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Initial Process</a:t>
            </a:r>
            <a:endParaRPr lang="en-CA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F9354-B2CB-13D2-8F23-E16B9EC48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907" y="2603922"/>
            <a:ext cx="4713092" cy="3111078"/>
          </a:xfrm>
        </p:spPr>
        <p:txBody>
          <a:bodyPr anchor="b">
            <a:normAutofit/>
          </a:bodyPr>
          <a:lstStyle/>
          <a:p>
            <a:pPr marL="0" indent="0" algn="r">
              <a:buNone/>
            </a:pPr>
            <a:r>
              <a:rPr lang="en-US" dirty="0"/>
              <a:t>I began with the architecture of the store itself, building the walls and basic shape for each room.</a:t>
            </a:r>
            <a:endParaRPr lang="en-CA"/>
          </a:p>
        </p:txBody>
      </p: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A06758A3-C4A6-479A-8755-3BEC63142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456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0CC10FC-6518-423B-A972-3E4F7A4A8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5D2D844-708E-4EAC-BF72-D7CE20B99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8972" y="0"/>
            <a:ext cx="9103027" cy="6858000"/>
          </a:xfrm>
          <a:custGeom>
            <a:avLst/>
            <a:gdLst>
              <a:gd name="connsiteX0" fmla="*/ 6311486 w 9403920"/>
              <a:gd name="connsiteY0" fmla="*/ 0 h 6858000"/>
              <a:gd name="connsiteX1" fmla="*/ 8540820 w 9403920"/>
              <a:gd name="connsiteY1" fmla="*/ 0 h 6858000"/>
              <a:gd name="connsiteX2" fmla="*/ 8540819 w 9403920"/>
              <a:gd name="connsiteY2" fmla="*/ 1 h 6858000"/>
              <a:gd name="connsiteX3" fmla="*/ 8968550 w 9403920"/>
              <a:gd name="connsiteY3" fmla="*/ 1 h 6858000"/>
              <a:gd name="connsiteX4" fmla="*/ 9403920 w 9403920"/>
              <a:gd name="connsiteY4" fmla="*/ 1 h 6858000"/>
              <a:gd name="connsiteX5" fmla="*/ 9403920 w 9403920"/>
              <a:gd name="connsiteY5" fmla="*/ 6858000 h 6858000"/>
              <a:gd name="connsiteX6" fmla="*/ 6787053 w 9403920"/>
              <a:gd name="connsiteY6" fmla="*/ 6858000 h 6858000"/>
              <a:gd name="connsiteX7" fmla="*/ 6787053 w 9403920"/>
              <a:gd name="connsiteY7" fmla="*/ 6857999 h 6858000"/>
              <a:gd name="connsiteX8" fmla="*/ 2530229 w 9403920"/>
              <a:gd name="connsiteY8" fmla="*/ 6857999 h 6858000"/>
              <a:gd name="connsiteX9" fmla="*/ 2530228 w 9403920"/>
              <a:gd name="connsiteY9" fmla="*/ 6858000 h 6858000"/>
              <a:gd name="connsiteX10" fmla="*/ 300893 w 9403920"/>
              <a:gd name="connsiteY10" fmla="*/ 6858000 h 6858000"/>
              <a:gd name="connsiteX11" fmla="*/ 300894 w 9403920"/>
              <a:gd name="connsiteY11" fmla="*/ 6857999 h 6858000"/>
              <a:gd name="connsiteX12" fmla="*/ 0 w 9403920"/>
              <a:gd name="connsiteY12" fmla="*/ 6857999 h 6858000"/>
              <a:gd name="connsiteX13" fmla="*/ 300896 w 9403920"/>
              <a:gd name="connsiteY13" fmla="*/ 6857997 h 6858000"/>
              <a:gd name="connsiteX14" fmla="*/ 4740458 w 9403920"/>
              <a:gd name="connsiteY14" fmla="*/ 1792521 h 6858000"/>
              <a:gd name="connsiteX15" fmla="*/ 6304967 w 9403920"/>
              <a:gd name="connsiteY15" fmla="*/ 1 h 6858000"/>
              <a:gd name="connsiteX16" fmla="*/ 6311485 w 9403920"/>
              <a:gd name="connsiteY16" fmla="*/ 1 h 6858000"/>
              <a:gd name="connsiteX0" fmla="*/ 6311486 w 9403920"/>
              <a:gd name="connsiteY0" fmla="*/ 0 h 6858000"/>
              <a:gd name="connsiteX1" fmla="*/ 8540820 w 9403920"/>
              <a:gd name="connsiteY1" fmla="*/ 0 h 6858000"/>
              <a:gd name="connsiteX2" fmla="*/ 8968550 w 9403920"/>
              <a:gd name="connsiteY2" fmla="*/ 1 h 6858000"/>
              <a:gd name="connsiteX3" fmla="*/ 9403920 w 9403920"/>
              <a:gd name="connsiteY3" fmla="*/ 1 h 6858000"/>
              <a:gd name="connsiteX4" fmla="*/ 9403920 w 9403920"/>
              <a:gd name="connsiteY4" fmla="*/ 6858000 h 6858000"/>
              <a:gd name="connsiteX5" fmla="*/ 6787053 w 9403920"/>
              <a:gd name="connsiteY5" fmla="*/ 6858000 h 6858000"/>
              <a:gd name="connsiteX6" fmla="*/ 6787053 w 9403920"/>
              <a:gd name="connsiteY6" fmla="*/ 6857999 h 6858000"/>
              <a:gd name="connsiteX7" fmla="*/ 2530229 w 9403920"/>
              <a:gd name="connsiteY7" fmla="*/ 6857999 h 6858000"/>
              <a:gd name="connsiteX8" fmla="*/ 2530228 w 9403920"/>
              <a:gd name="connsiteY8" fmla="*/ 6858000 h 6858000"/>
              <a:gd name="connsiteX9" fmla="*/ 300893 w 9403920"/>
              <a:gd name="connsiteY9" fmla="*/ 6858000 h 6858000"/>
              <a:gd name="connsiteX10" fmla="*/ 300894 w 9403920"/>
              <a:gd name="connsiteY10" fmla="*/ 6857999 h 6858000"/>
              <a:gd name="connsiteX11" fmla="*/ 0 w 9403920"/>
              <a:gd name="connsiteY11" fmla="*/ 6857999 h 6858000"/>
              <a:gd name="connsiteX12" fmla="*/ 300896 w 9403920"/>
              <a:gd name="connsiteY12" fmla="*/ 6857997 h 6858000"/>
              <a:gd name="connsiteX13" fmla="*/ 4740458 w 9403920"/>
              <a:gd name="connsiteY13" fmla="*/ 1792521 h 6858000"/>
              <a:gd name="connsiteX14" fmla="*/ 6304967 w 9403920"/>
              <a:gd name="connsiteY14" fmla="*/ 1 h 6858000"/>
              <a:gd name="connsiteX15" fmla="*/ 6311485 w 9403920"/>
              <a:gd name="connsiteY15" fmla="*/ 1 h 6858000"/>
              <a:gd name="connsiteX16" fmla="*/ 6311486 w 9403920"/>
              <a:gd name="connsiteY16" fmla="*/ 0 h 6858000"/>
              <a:gd name="connsiteX0" fmla="*/ 6311486 w 9403920"/>
              <a:gd name="connsiteY0" fmla="*/ 0 h 6858000"/>
              <a:gd name="connsiteX1" fmla="*/ 8540820 w 9403920"/>
              <a:gd name="connsiteY1" fmla="*/ 0 h 6858000"/>
              <a:gd name="connsiteX2" fmla="*/ 9403920 w 9403920"/>
              <a:gd name="connsiteY2" fmla="*/ 1 h 6858000"/>
              <a:gd name="connsiteX3" fmla="*/ 9403920 w 9403920"/>
              <a:gd name="connsiteY3" fmla="*/ 6858000 h 6858000"/>
              <a:gd name="connsiteX4" fmla="*/ 6787053 w 9403920"/>
              <a:gd name="connsiteY4" fmla="*/ 6858000 h 6858000"/>
              <a:gd name="connsiteX5" fmla="*/ 6787053 w 9403920"/>
              <a:gd name="connsiteY5" fmla="*/ 6857999 h 6858000"/>
              <a:gd name="connsiteX6" fmla="*/ 2530229 w 9403920"/>
              <a:gd name="connsiteY6" fmla="*/ 6857999 h 6858000"/>
              <a:gd name="connsiteX7" fmla="*/ 2530228 w 9403920"/>
              <a:gd name="connsiteY7" fmla="*/ 6858000 h 6858000"/>
              <a:gd name="connsiteX8" fmla="*/ 300893 w 9403920"/>
              <a:gd name="connsiteY8" fmla="*/ 6858000 h 6858000"/>
              <a:gd name="connsiteX9" fmla="*/ 300894 w 9403920"/>
              <a:gd name="connsiteY9" fmla="*/ 6857999 h 6858000"/>
              <a:gd name="connsiteX10" fmla="*/ 0 w 9403920"/>
              <a:gd name="connsiteY10" fmla="*/ 6857999 h 6858000"/>
              <a:gd name="connsiteX11" fmla="*/ 300896 w 9403920"/>
              <a:gd name="connsiteY11" fmla="*/ 6857997 h 6858000"/>
              <a:gd name="connsiteX12" fmla="*/ 4740458 w 9403920"/>
              <a:gd name="connsiteY12" fmla="*/ 1792521 h 6858000"/>
              <a:gd name="connsiteX13" fmla="*/ 6304967 w 9403920"/>
              <a:gd name="connsiteY13" fmla="*/ 1 h 6858000"/>
              <a:gd name="connsiteX14" fmla="*/ 6311485 w 9403920"/>
              <a:gd name="connsiteY14" fmla="*/ 1 h 6858000"/>
              <a:gd name="connsiteX15" fmla="*/ 6311486 w 9403920"/>
              <a:gd name="connsiteY15" fmla="*/ 0 h 6858000"/>
              <a:gd name="connsiteX0" fmla="*/ 6311486 w 9403920"/>
              <a:gd name="connsiteY0" fmla="*/ 0 h 6858000"/>
              <a:gd name="connsiteX1" fmla="*/ 9403920 w 9403920"/>
              <a:gd name="connsiteY1" fmla="*/ 1 h 6858000"/>
              <a:gd name="connsiteX2" fmla="*/ 9403920 w 9403920"/>
              <a:gd name="connsiteY2" fmla="*/ 6858000 h 6858000"/>
              <a:gd name="connsiteX3" fmla="*/ 6787053 w 9403920"/>
              <a:gd name="connsiteY3" fmla="*/ 6858000 h 6858000"/>
              <a:gd name="connsiteX4" fmla="*/ 6787053 w 9403920"/>
              <a:gd name="connsiteY4" fmla="*/ 6857999 h 6858000"/>
              <a:gd name="connsiteX5" fmla="*/ 2530229 w 9403920"/>
              <a:gd name="connsiteY5" fmla="*/ 6857999 h 6858000"/>
              <a:gd name="connsiteX6" fmla="*/ 2530228 w 9403920"/>
              <a:gd name="connsiteY6" fmla="*/ 6858000 h 6858000"/>
              <a:gd name="connsiteX7" fmla="*/ 300893 w 9403920"/>
              <a:gd name="connsiteY7" fmla="*/ 6858000 h 6858000"/>
              <a:gd name="connsiteX8" fmla="*/ 300894 w 9403920"/>
              <a:gd name="connsiteY8" fmla="*/ 6857999 h 6858000"/>
              <a:gd name="connsiteX9" fmla="*/ 0 w 9403920"/>
              <a:gd name="connsiteY9" fmla="*/ 6857999 h 6858000"/>
              <a:gd name="connsiteX10" fmla="*/ 300896 w 9403920"/>
              <a:gd name="connsiteY10" fmla="*/ 6857997 h 6858000"/>
              <a:gd name="connsiteX11" fmla="*/ 4740458 w 9403920"/>
              <a:gd name="connsiteY11" fmla="*/ 1792521 h 6858000"/>
              <a:gd name="connsiteX12" fmla="*/ 6304967 w 9403920"/>
              <a:gd name="connsiteY12" fmla="*/ 1 h 6858000"/>
              <a:gd name="connsiteX13" fmla="*/ 6311485 w 9403920"/>
              <a:gd name="connsiteY13" fmla="*/ 1 h 6858000"/>
              <a:gd name="connsiteX14" fmla="*/ 6311486 w 9403920"/>
              <a:gd name="connsiteY14" fmla="*/ 0 h 6858000"/>
              <a:gd name="connsiteX0" fmla="*/ 6311486 w 9403920"/>
              <a:gd name="connsiteY0" fmla="*/ 0 h 6858000"/>
              <a:gd name="connsiteX1" fmla="*/ 9403920 w 9403920"/>
              <a:gd name="connsiteY1" fmla="*/ 1 h 6858000"/>
              <a:gd name="connsiteX2" fmla="*/ 9403920 w 9403920"/>
              <a:gd name="connsiteY2" fmla="*/ 6858000 h 6858000"/>
              <a:gd name="connsiteX3" fmla="*/ 6787053 w 9403920"/>
              <a:gd name="connsiteY3" fmla="*/ 6858000 h 6858000"/>
              <a:gd name="connsiteX4" fmla="*/ 6787053 w 9403920"/>
              <a:gd name="connsiteY4" fmla="*/ 6857999 h 6858000"/>
              <a:gd name="connsiteX5" fmla="*/ 2530229 w 9403920"/>
              <a:gd name="connsiteY5" fmla="*/ 6857999 h 6858000"/>
              <a:gd name="connsiteX6" fmla="*/ 2530228 w 9403920"/>
              <a:gd name="connsiteY6" fmla="*/ 6858000 h 6858000"/>
              <a:gd name="connsiteX7" fmla="*/ 300893 w 9403920"/>
              <a:gd name="connsiteY7" fmla="*/ 6858000 h 6858000"/>
              <a:gd name="connsiteX8" fmla="*/ 300894 w 9403920"/>
              <a:gd name="connsiteY8" fmla="*/ 6857999 h 6858000"/>
              <a:gd name="connsiteX9" fmla="*/ 0 w 9403920"/>
              <a:gd name="connsiteY9" fmla="*/ 6857999 h 6858000"/>
              <a:gd name="connsiteX10" fmla="*/ 300896 w 9403920"/>
              <a:gd name="connsiteY10" fmla="*/ 6857997 h 6858000"/>
              <a:gd name="connsiteX11" fmla="*/ 6304967 w 9403920"/>
              <a:gd name="connsiteY11" fmla="*/ 1 h 6858000"/>
              <a:gd name="connsiteX12" fmla="*/ 6311485 w 9403920"/>
              <a:gd name="connsiteY12" fmla="*/ 1 h 6858000"/>
              <a:gd name="connsiteX13" fmla="*/ 6311486 w 9403920"/>
              <a:gd name="connsiteY13" fmla="*/ 0 h 6858000"/>
              <a:gd name="connsiteX0" fmla="*/ 6010593 w 9103027"/>
              <a:gd name="connsiteY0" fmla="*/ 0 h 6858000"/>
              <a:gd name="connsiteX1" fmla="*/ 9103027 w 9103027"/>
              <a:gd name="connsiteY1" fmla="*/ 1 h 6858000"/>
              <a:gd name="connsiteX2" fmla="*/ 9103027 w 9103027"/>
              <a:gd name="connsiteY2" fmla="*/ 6858000 h 6858000"/>
              <a:gd name="connsiteX3" fmla="*/ 6486160 w 9103027"/>
              <a:gd name="connsiteY3" fmla="*/ 6858000 h 6858000"/>
              <a:gd name="connsiteX4" fmla="*/ 6486160 w 9103027"/>
              <a:gd name="connsiteY4" fmla="*/ 6857999 h 6858000"/>
              <a:gd name="connsiteX5" fmla="*/ 2229336 w 9103027"/>
              <a:gd name="connsiteY5" fmla="*/ 6857999 h 6858000"/>
              <a:gd name="connsiteX6" fmla="*/ 2229335 w 9103027"/>
              <a:gd name="connsiteY6" fmla="*/ 6858000 h 6858000"/>
              <a:gd name="connsiteX7" fmla="*/ 0 w 9103027"/>
              <a:gd name="connsiteY7" fmla="*/ 6858000 h 6858000"/>
              <a:gd name="connsiteX8" fmla="*/ 1 w 9103027"/>
              <a:gd name="connsiteY8" fmla="*/ 6857999 h 6858000"/>
              <a:gd name="connsiteX9" fmla="*/ 3 w 9103027"/>
              <a:gd name="connsiteY9" fmla="*/ 6857997 h 6858000"/>
              <a:gd name="connsiteX10" fmla="*/ 6004074 w 9103027"/>
              <a:gd name="connsiteY10" fmla="*/ 1 h 6858000"/>
              <a:gd name="connsiteX11" fmla="*/ 6010592 w 9103027"/>
              <a:gd name="connsiteY11" fmla="*/ 1 h 6858000"/>
              <a:gd name="connsiteX12" fmla="*/ 6010593 w 9103027"/>
              <a:gd name="connsiteY12" fmla="*/ 0 h 6858000"/>
              <a:gd name="connsiteX0" fmla="*/ 6010593 w 9103027"/>
              <a:gd name="connsiteY0" fmla="*/ 0 h 6858000"/>
              <a:gd name="connsiteX1" fmla="*/ 9103027 w 9103027"/>
              <a:gd name="connsiteY1" fmla="*/ 1 h 6858000"/>
              <a:gd name="connsiteX2" fmla="*/ 9103027 w 9103027"/>
              <a:gd name="connsiteY2" fmla="*/ 6858000 h 6858000"/>
              <a:gd name="connsiteX3" fmla="*/ 6486160 w 9103027"/>
              <a:gd name="connsiteY3" fmla="*/ 6858000 h 6858000"/>
              <a:gd name="connsiteX4" fmla="*/ 6486160 w 9103027"/>
              <a:gd name="connsiteY4" fmla="*/ 6857999 h 6858000"/>
              <a:gd name="connsiteX5" fmla="*/ 2229336 w 9103027"/>
              <a:gd name="connsiteY5" fmla="*/ 6857999 h 6858000"/>
              <a:gd name="connsiteX6" fmla="*/ 0 w 9103027"/>
              <a:gd name="connsiteY6" fmla="*/ 6858000 h 6858000"/>
              <a:gd name="connsiteX7" fmla="*/ 1 w 9103027"/>
              <a:gd name="connsiteY7" fmla="*/ 6857999 h 6858000"/>
              <a:gd name="connsiteX8" fmla="*/ 3 w 9103027"/>
              <a:gd name="connsiteY8" fmla="*/ 6857997 h 6858000"/>
              <a:gd name="connsiteX9" fmla="*/ 6004074 w 9103027"/>
              <a:gd name="connsiteY9" fmla="*/ 1 h 6858000"/>
              <a:gd name="connsiteX10" fmla="*/ 6010592 w 9103027"/>
              <a:gd name="connsiteY10" fmla="*/ 1 h 6858000"/>
              <a:gd name="connsiteX11" fmla="*/ 6010593 w 9103027"/>
              <a:gd name="connsiteY11" fmla="*/ 0 h 6858000"/>
              <a:gd name="connsiteX0" fmla="*/ 6010593 w 9103027"/>
              <a:gd name="connsiteY0" fmla="*/ 0 h 6858000"/>
              <a:gd name="connsiteX1" fmla="*/ 9103027 w 9103027"/>
              <a:gd name="connsiteY1" fmla="*/ 1 h 6858000"/>
              <a:gd name="connsiteX2" fmla="*/ 9103027 w 9103027"/>
              <a:gd name="connsiteY2" fmla="*/ 6858000 h 6858000"/>
              <a:gd name="connsiteX3" fmla="*/ 6486160 w 9103027"/>
              <a:gd name="connsiteY3" fmla="*/ 6858000 h 6858000"/>
              <a:gd name="connsiteX4" fmla="*/ 2229336 w 9103027"/>
              <a:gd name="connsiteY4" fmla="*/ 6857999 h 6858000"/>
              <a:gd name="connsiteX5" fmla="*/ 0 w 9103027"/>
              <a:gd name="connsiteY5" fmla="*/ 6858000 h 6858000"/>
              <a:gd name="connsiteX6" fmla="*/ 1 w 9103027"/>
              <a:gd name="connsiteY6" fmla="*/ 6857999 h 6858000"/>
              <a:gd name="connsiteX7" fmla="*/ 3 w 9103027"/>
              <a:gd name="connsiteY7" fmla="*/ 6857997 h 6858000"/>
              <a:gd name="connsiteX8" fmla="*/ 6004074 w 9103027"/>
              <a:gd name="connsiteY8" fmla="*/ 1 h 6858000"/>
              <a:gd name="connsiteX9" fmla="*/ 6010592 w 9103027"/>
              <a:gd name="connsiteY9" fmla="*/ 1 h 6858000"/>
              <a:gd name="connsiteX10" fmla="*/ 6010593 w 9103027"/>
              <a:gd name="connsiteY10" fmla="*/ 0 h 6858000"/>
              <a:gd name="connsiteX0" fmla="*/ 6010593 w 9103027"/>
              <a:gd name="connsiteY0" fmla="*/ 0 h 6858000"/>
              <a:gd name="connsiteX1" fmla="*/ 9103027 w 9103027"/>
              <a:gd name="connsiteY1" fmla="*/ 1 h 6858000"/>
              <a:gd name="connsiteX2" fmla="*/ 9103027 w 9103027"/>
              <a:gd name="connsiteY2" fmla="*/ 6858000 h 6858000"/>
              <a:gd name="connsiteX3" fmla="*/ 2229336 w 9103027"/>
              <a:gd name="connsiteY3" fmla="*/ 6857999 h 6858000"/>
              <a:gd name="connsiteX4" fmla="*/ 0 w 9103027"/>
              <a:gd name="connsiteY4" fmla="*/ 6858000 h 6858000"/>
              <a:gd name="connsiteX5" fmla="*/ 1 w 9103027"/>
              <a:gd name="connsiteY5" fmla="*/ 6857999 h 6858000"/>
              <a:gd name="connsiteX6" fmla="*/ 3 w 9103027"/>
              <a:gd name="connsiteY6" fmla="*/ 6857997 h 6858000"/>
              <a:gd name="connsiteX7" fmla="*/ 6004074 w 9103027"/>
              <a:gd name="connsiteY7" fmla="*/ 1 h 6858000"/>
              <a:gd name="connsiteX8" fmla="*/ 6010592 w 9103027"/>
              <a:gd name="connsiteY8" fmla="*/ 1 h 6858000"/>
              <a:gd name="connsiteX9" fmla="*/ 6010593 w 9103027"/>
              <a:gd name="connsiteY9" fmla="*/ 0 h 6858000"/>
              <a:gd name="connsiteX0" fmla="*/ 6010593 w 9103027"/>
              <a:gd name="connsiteY0" fmla="*/ 0 h 6858000"/>
              <a:gd name="connsiteX1" fmla="*/ 9103027 w 9103027"/>
              <a:gd name="connsiteY1" fmla="*/ 1 h 6858000"/>
              <a:gd name="connsiteX2" fmla="*/ 9103027 w 9103027"/>
              <a:gd name="connsiteY2" fmla="*/ 6858000 h 6858000"/>
              <a:gd name="connsiteX3" fmla="*/ 0 w 9103027"/>
              <a:gd name="connsiteY3" fmla="*/ 6858000 h 6858000"/>
              <a:gd name="connsiteX4" fmla="*/ 1 w 9103027"/>
              <a:gd name="connsiteY4" fmla="*/ 6857999 h 6858000"/>
              <a:gd name="connsiteX5" fmla="*/ 3 w 9103027"/>
              <a:gd name="connsiteY5" fmla="*/ 6857997 h 6858000"/>
              <a:gd name="connsiteX6" fmla="*/ 6004074 w 9103027"/>
              <a:gd name="connsiteY6" fmla="*/ 1 h 6858000"/>
              <a:gd name="connsiteX7" fmla="*/ 6010592 w 9103027"/>
              <a:gd name="connsiteY7" fmla="*/ 1 h 6858000"/>
              <a:gd name="connsiteX8" fmla="*/ 6010593 w 9103027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03027" h="6858000">
                <a:moveTo>
                  <a:pt x="6010593" y="0"/>
                </a:moveTo>
                <a:lnTo>
                  <a:pt x="9103027" y="1"/>
                </a:lnTo>
                <a:lnTo>
                  <a:pt x="9103027" y="6858000"/>
                </a:lnTo>
                <a:lnTo>
                  <a:pt x="0" y="6858000"/>
                </a:lnTo>
                <a:lnTo>
                  <a:pt x="1" y="6857999"/>
                </a:lnTo>
                <a:lnTo>
                  <a:pt x="3" y="6857997"/>
                </a:lnTo>
                <a:lnTo>
                  <a:pt x="6004074" y="1"/>
                </a:lnTo>
                <a:lnTo>
                  <a:pt x="6010592" y="1"/>
                </a:lnTo>
                <a:lnTo>
                  <a:pt x="6010593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5C3FB9-BDB4-09AC-C409-736950B600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5980" r="13720" b="1"/>
          <a:stretch/>
        </p:blipFill>
        <p:spPr>
          <a:xfrm>
            <a:off x="20" y="10"/>
            <a:ext cx="9102514" cy="6857990"/>
          </a:xfrm>
          <a:custGeom>
            <a:avLst/>
            <a:gdLst/>
            <a:ahLst/>
            <a:cxnLst/>
            <a:rect l="l" t="t" r="r" b="b"/>
            <a:pathLst>
              <a:path w="9102534" h="6858000">
                <a:moveTo>
                  <a:pt x="0" y="0"/>
                </a:moveTo>
                <a:lnTo>
                  <a:pt x="9102534" y="0"/>
                </a:lnTo>
                <a:lnTo>
                  <a:pt x="9102532" y="2"/>
                </a:lnTo>
                <a:cubicBezTo>
                  <a:pt x="9102532" y="3"/>
                  <a:pt x="9102531" y="3"/>
                  <a:pt x="9102531" y="4"/>
                </a:cubicBezTo>
                <a:lnTo>
                  <a:pt x="309194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FB227E1-F100-4CF9-9797-1E2001BBE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885325" cy="6858000"/>
          </a:xfrm>
          <a:custGeom>
            <a:avLst/>
            <a:gdLst>
              <a:gd name="connsiteX0" fmla="*/ 4456883 w 6885325"/>
              <a:gd name="connsiteY0" fmla="*/ 6858000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4456884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5 w 6885325"/>
              <a:gd name="connsiteY6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5 w 6885325"/>
              <a:gd name="connsiteY5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5325" h="6858000">
                <a:moveTo>
                  <a:pt x="6885325" y="6857999"/>
                </a:moveTo>
                <a:lnTo>
                  <a:pt x="0" y="6858000"/>
                </a:lnTo>
                <a:lnTo>
                  <a:pt x="6010592" y="0"/>
                </a:lnTo>
                <a:lnTo>
                  <a:pt x="6885325" y="0"/>
                </a:lnTo>
                <a:lnTo>
                  <a:pt x="6885325" y="6857999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8CFA6-3FE3-C90D-B37F-E9FC75AB0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203866"/>
            <a:ext cx="3813888" cy="1958340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First Steps</a:t>
            </a:r>
            <a:endParaRPr lang="en-CA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41321-8BA8-AC8A-FC31-57FE5E417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603922"/>
            <a:ext cx="4952999" cy="3111078"/>
          </a:xfrm>
        </p:spPr>
        <p:txBody>
          <a:bodyPr anchor="b">
            <a:normAutofit/>
          </a:bodyPr>
          <a:lstStyle/>
          <a:p>
            <a:pPr marL="0" indent="0" algn="r">
              <a:buNone/>
            </a:pPr>
            <a:r>
              <a:rPr lang="en-US" dirty="0"/>
              <a:t>In order to give the scene the proper feel, much of my early process revolved around a faithful recreation of the kinds of fixtures found in my actual workplace – tables, racks, etc.</a:t>
            </a:r>
            <a:endParaRPr lang="en-CA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06758A3-C4A6-479A-8755-3BEC63142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042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0CC10FC-6518-423B-A972-3E4F7A4A8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5D2D844-708E-4EAC-BF72-D7CE20B99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8972" y="0"/>
            <a:ext cx="9103027" cy="6858000"/>
          </a:xfrm>
          <a:custGeom>
            <a:avLst/>
            <a:gdLst>
              <a:gd name="connsiteX0" fmla="*/ 6311486 w 9403920"/>
              <a:gd name="connsiteY0" fmla="*/ 0 h 6858000"/>
              <a:gd name="connsiteX1" fmla="*/ 8540820 w 9403920"/>
              <a:gd name="connsiteY1" fmla="*/ 0 h 6858000"/>
              <a:gd name="connsiteX2" fmla="*/ 8540819 w 9403920"/>
              <a:gd name="connsiteY2" fmla="*/ 1 h 6858000"/>
              <a:gd name="connsiteX3" fmla="*/ 8968550 w 9403920"/>
              <a:gd name="connsiteY3" fmla="*/ 1 h 6858000"/>
              <a:gd name="connsiteX4" fmla="*/ 9403920 w 9403920"/>
              <a:gd name="connsiteY4" fmla="*/ 1 h 6858000"/>
              <a:gd name="connsiteX5" fmla="*/ 9403920 w 9403920"/>
              <a:gd name="connsiteY5" fmla="*/ 6858000 h 6858000"/>
              <a:gd name="connsiteX6" fmla="*/ 6787053 w 9403920"/>
              <a:gd name="connsiteY6" fmla="*/ 6858000 h 6858000"/>
              <a:gd name="connsiteX7" fmla="*/ 6787053 w 9403920"/>
              <a:gd name="connsiteY7" fmla="*/ 6857999 h 6858000"/>
              <a:gd name="connsiteX8" fmla="*/ 2530229 w 9403920"/>
              <a:gd name="connsiteY8" fmla="*/ 6857999 h 6858000"/>
              <a:gd name="connsiteX9" fmla="*/ 2530228 w 9403920"/>
              <a:gd name="connsiteY9" fmla="*/ 6858000 h 6858000"/>
              <a:gd name="connsiteX10" fmla="*/ 300893 w 9403920"/>
              <a:gd name="connsiteY10" fmla="*/ 6858000 h 6858000"/>
              <a:gd name="connsiteX11" fmla="*/ 300894 w 9403920"/>
              <a:gd name="connsiteY11" fmla="*/ 6857999 h 6858000"/>
              <a:gd name="connsiteX12" fmla="*/ 0 w 9403920"/>
              <a:gd name="connsiteY12" fmla="*/ 6857999 h 6858000"/>
              <a:gd name="connsiteX13" fmla="*/ 300896 w 9403920"/>
              <a:gd name="connsiteY13" fmla="*/ 6857997 h 6858000"/>
              <a:gd name="connsiteX14" fmla="*/ 4740458 w 9403920"/>
              <a:gd name="connsiteY14" fmla="*/ 1792521 h 6858000"/>
              <a:gd name="connsiteX15" fmla="*/ 6304967 w 9403920"/>
              <a:gd name="connsiteY15" fmla="*/ 1 h 6858000"/>
              <a:gd name="connsiteX16" fmla="*/ 6311485 w 9403920"/>
              <a:gd name="connsiteY16" fmla="*/ 1 h 6858000"/>
              <a:gd name="connsiteX0" fmla="*/ 6311486 w 9403920"/>
              <a:gd name="connsiteY0" fmla="*/ 0 h 6858000"/>
              <a:gd name="connsiteX1" fmla="*/ 8540820 w 9403920"/>
              <a:gd name="connsiteY1" fmla="*/ 0 h 6858000"/>
              <a:gd name="connsiteX2" fmla="*/ 8968550 w 9403920"/>
              <a:gd name="connsiteY2" fmla="*/ 1 h 6858000"/>
              <a:gd name="connsiteX3" fmla="*/ 9403920 w 9403920"/>
              <a:gd name="connsiteY3" fmla="*/ 1 h 6858000"/>
              <a:gd name="connsiteX4" fmla="*/ 9403920 w 9403920"/>
              <a:gd name="connsiteY4" fmla="*/ 6858000 h 6858000"/>
              <a:gd name="connsiteX5" fmla="*/ 6787053 w 9403920"/>
              <a:gd name="connsiteY5" fmla="*/ 6858000 h 6858000"/>
              <a:gd name="connsiteX6" fmla="*/ 6787053 w 9403920"/>
              <a:gd name="connsiteY6" fmla="*/ 6857999 h 6858000"/>
              <a:gd name="connsiteX7" fmla="*/ 2530229 w 9403920"/>
              <a:gd name="connsiteY7" fmla="*/ 6857999 h 6858000"/>
              <a:gd name="connsiteX8" fmla="*/ 2530228 w 9403920"/>
              <a:gd name="connsiteY8" fmla="*/ 6858000 h 6858000"/>
              <a:gd name="connsiteX9" fmla="*/ 300893 w 9403920"/>
              <a:gd name="connsiteY9" fmla="*/ 6858000 h 6858000"/>
              <a:gd name="connsiteX10" fmla="*/ 300894 w 9403920"/>
              <a:gd name="connsiteY10" fmla="*/ 6857999 h 6858000"/>
              <a:gd name="connsiteX11" fmla="*/ 0 w 9403920"/>
              <a:gd name="connsiteY11" fmla="*/ 6857999 h 6858000"/>
              <a:gd name="connsiteX12" fmla="*/ 300896 w 9403920"/>
              <a:gd name="connsiteY12" fmla="*/ 6857997 h 6858000"/>
              <a:gd name="connsiteX13" fmla="*/ 4740458 w 9403920"/>
              <a:gd name="connsiteY13" fmla="*/ 1792521 h 6858000"/>
              <a:gd name="connsiteX14" fmla="*/ 6304967 w 9403920"/>
              <a:gd name="connsiteY14" fmla="*/ 1 h 6858000"/>
              <a:gd name="connsiteX15" fmla="*/ 6311485 w 9403920"/>
              <a:gd name="connsiteY15" fmla="*/ 1 h 6858000"/>
              <a:gd name="connsiteX16" fmla="*/ 6311486 w 9403920"/>
              <a:gd name="connsiteY16" fmla="*/ 0 h 6858000"/>
              <a:gd name="connsiteX0" fmla="*/ 6311486 w 9403920"/>
              <a:gd name="connsiteY0" fmla="*/ 0 h 6858000"/>
              <a:gd name="connsiteX1" fmla="*/ 8540820 w 9403920"/>
              <a:gd name="connsiteY1" fmla="*/ 0 h 6858000"/>
              <a:gd name="connsiteX2" fmla="*/ 9403920 w 9403920"/>
              <a:gd name="connsiteY2" fmla="*/ 1 h 6858000"/>
              <a:gd name="connsiteX3" fmla="*/ 9403920 w 9403920"/>
              <a:gd name="connsiteY3" fmla="*/ 6858000 h 6858000"/>
              <a:gd name="connsiteX4" fmla="*/ 6787053 w 9403920"/>
              <a:gd name="connsiteY4" fmla="*/ 6858000 h 6858000"/>
              <a:gd name="connsiteX5" fmla="*/ 6787053 w 9403920"/>
              <a:gd name="connsiteY5" fmla="*/ 6857999 h 6858000"/>
              <a:gd name="connsiteX6" fmla="*/ 2530229 w 9403920"/>
              <a:gd name="connsiteY6" fmla="*/ 6857999 h 6858000"/>
              <a:gd name="connsiteX7" fmla="*/ 2530228 w 9403920"/>
              <a:gd name="connsiteY7" fmla="*/ 6858000 h 6858000"/>
              <a:gd name="connsiteX8" fmla="*/ 300893 w 9403920"/>
              <a:gd name="connsiteY8" fmla="*/ 6858000 h 6858000"/>
              <a:gd name="connsiteX9" fmla="*/ 300894 w 9403920"/>
              <a:gd name="connsiteY9" fmla="*/ 6857999 h 6858000"/>
              <a:gd name="connsiteX10" fmla="*/ 0 w 9403920"/>
              <a:gd name="connsiteY10" fmla="*/ 6857999 h 6858000"/>
              <a:gd name="connsiteX11" fmla="*/ 300896 w 9403920"/>
              <a:gd name="connsiteY11" fmla="*/ 6857997 h 6858000"/>
              <a:gd name="connsiteX12" fmla="*/ 4740458 w 9403920"/>
              <a:gd name="connsiteY12" fmla="*/ 1792521 h 6858000"/>
              <a:gd name="connsiteX13" fmla="*/ 6304967 w 9403920"/>
              <a:gd name="connsiteY13" fmla="*/ 1 h 6858000"/>
              <a:gd name="connsiteX14" fmla="*/ 6311485 w 9403920"/>
              <a:gd name="connsiteY14" fmla="*/ 1 h 6858000"/>
              <a:gd name="connsiteX15" fmla="*/ 6311486 w 9403920"/>
              <a:gd name="connsiteY15" fmla="*/ 0 h 6858000"/>
              <a:gd name="connsiteX0" fmla="*/ 6311486 w 9403920"/>
              <a:gd name="connsiteY0" fmla="*/ 0 h 6858000"/>
              <a:gd name="connsiteX1" fmla="*/ 9403920 w 9403920"/>
              <a:gd name="connsiteY1" fmla="*/ 1 h 6858000"/>
              <a:gd name="connsiteX2" fmla="*/ 9403920 w 9403920"/>
              <a:gd name="connsiteY2" fmla="*/ 6858000 h 6858000"/>
              <a:gd name="connsiteX3" fmla="*/ 6787053 w 9403920"/>
              <a:gd name="connsiteY3" fmla="*/ 6858000 h 6858000"/>
              <a:gd name="connsiteX4" fmla="*/ 6787053 w 9403920"/>
              <a:gd name="connsiteY4" fmla="*/ 6857999 h 6858000"/>
              <a:gd name="connsiteX5" fmla="*/ 2530229 w 9403920"/>
              <a:gd name="connsiteY5" fmla="*/ 6857999 h 6858000"/>
              <a:gd name="connsiteX6" fmla="*/ 2530228 w 9403920"/>
              <a:gd name="connsiteY6" fmla="*/ 6858000 h 6858000"/>
              <a:gd name="connsiteX7" fmla="*/ 300893 w 9403920"/>
              <a:gd name="connsiteY7" fmla="*/ 6858000 h 6858000"/>
              <a:gd name="connsiteX8" fmla="*/ 300894 w 9403920"/>
              <a:gd name="connsiteY8" fmla="*/ 6857999 h 6858000"/>
              <a:gd name="connsiteX9" fmla="*/ 0 w 9403920"/>
              <a:gd name="connsiteY9" fmla="*/ 6857999 h 6858000"/>
              <a:gd name="connsiteX10" fmla="*/ 300896 w 9403920"/>
              <a:gd name="connsiteY10" fmla="*/ 6857997 h 6858000"/>
              <a:gd name="connsiteX11" fmla="*/ 4740458 w 9403920"/>
              <a:gd name="connsiteY11" fmla="*/ 1792521 h 6858000"/>
              <a:gd name="connsiteX12" fmla="*/ 6304967 w 9403920"/>
              <a:gd name="connsiteY12" fmla="*/ 1 h 6858000"/>
              <a:gd name="connsiteX13" fmla="*/ 6311485 w 9403920"/>
              <a:gd name="connsiteY13" fmla="*/ 1 h 6858000"/>
              <a:gd name="connsiteX14" fmla="*/ 6311486 w 9403920"/>
              <a:gd name="connsiteY14" fmla="*/ 0 h 6858000"/>
              <a:gd name="connsiteX0" fmla="*/ 6311486 w 9403920"/>
              <a:gd name="connsiteY0" fmla="*/ 0 h 6858000"/>
              <a:gd name="connsiteX1" fmla="*/ 9403920 w 9403920"/>
              <a:gd name="connsiteY1" fmla="*/ 1 h 6858000"/>
              <a:gd name="connsiteX2" fmla="*/ 9403920 w 9403920"/>
              <a:gd name="connsiteY2" fmla="*/ 6858000 h 6858000"/>
              <a:gd name="connsiteX3" fmla="*/ 6787053 w 9403920"/>
              <a:gd name="connsiteY3" fmla="*/ 6858000 h 6858000"/>
              <a:gd name="connsiteX4" fmla="*/ 6787053 w 9403920"/>
              <a:gd name="connsiteY4" fmla="*/ 6857999 h 6858000"/>
              <a:gd name="connsiteX5" fmla="*/ 2530229 w 9403920"/>
              <a:gd name="connsiteY5" fmla="*/ 6857999 h 6858000"/>
              <a:gd name="connsiteX6" fmla="*/ 2530228 w 9403920"/>
              <a:gd name="connsiteY6" fmla="*/ 6858000 h 6858000"/>
              <a:gd name="connsiteX7" fmla="*/ 300893 w 9403920"/>
              <a:gd name="connsiteY7" fmla="*/ 6858000 h 6858000"/>
              <a:gd name="connsiteX8" fmla="*/ 300894 w 9403920"/>
              <a:gd name="connsiteY8" fmla="*/ 6857999 h 6858000"/>
              <a:gd name="connsiteX9" fmla="*/ 0 w 9403920"/>
              <a:gd name="connsiteY9" fmla="*/ 6857999 h 6858000"/>
              <a:gd name="connsiteX10" fmla="*/ 300896 w 9403920"/>
              <a:gd name="connsiteY10" fmla="*/ 6857997 h 6858000"/>
              <a:gd name="connsiteX11" fmla="*/ 6304967 w 9403920"/>
              <a:gd name="connsiteY11" fmla="*/ 1 h 6858000"/>
              <a:gd name="connsiteX12" fmla="*/ 6311485 w 9403920"/>
              <a:gd name="connsiteY12" fmla="*/ 1 h 6858000"/>
              <a:gd name="connsiteX13" fmla="*/ 6311486 w 9403920"/>
              <a:gd name="connsiteY13" fmla="*/ 0 h 6858000"/>
              <a:gd name="connsiteX0" fmla="*/ 6010593 w 9103027"/>
              <a:gd name="connsiteY0" fmla="*/ 0 h 6858000"/>
              <a:gd name="connsiteX1" fmla="*/ 9103027 w 9103027"/>
              <a:gd name="connsiteY1" fmla="*/ 1 h 6858000"/>
              <a:gd name="connsiteX2" fmla="*/ 9103027 w 9103027"/>
              <a:gd name="connsiteY2" fmla="*/ 6858000 h 6858000"/>
              <a:gd name="connsiteX3" fmla="*/ 6486160 w 9103027"/>
              <a:gd name="connsiteY3" fmla="*/ 6858000 h 6858000"/>
              <a:gd name="connsiteX4" fmla="*/ 6486160 w 9103027"/>
              <a:gd name="connsiteY4" fmla="*/ 6857999 h 6858000"/>
              <a:gd name="connsiteX5" fmla="*/ 2229336 w 9103027"/>
              <a:gd name="connsiteY5" fmla="*/ 6857999 h 6858000"/>
              <a:gd name="connsiteX6" fmla="*/ 2229335 w 9103027"/>
              <a:gd name="connsiteY6" fmla="*/ 6858000 h 6858000"/>
              <a:gd name="connsiteX7" fmla="*/ 0 w 9103027"/>
              <a:gd name="connsiteY7" fmla="*/ 6858000 h 6858000"/>
              <a:gd name="connsiteX8" fmla="*/ 1 w 9103027"/>
              <a:gd name="connsiteY8" fmla="*/ 6857999 h 6858000"/>
              <a:gd name="connsiteX9" fmla="*/ 3 w 9103027"/>
              <a:gd name="connsiteY9" fmla="*/ 6857997 h 6858000"/>
              <a:gd name="connsiteX10" fmla="*/ 6004074 w 9103027"/>
              <a:gd name="connsiteY10" fmla="*/ 1 h 6858000"/>
              <a:gd name="connsiteX11" fmla="*/ 6010592 w 9103027"/>
              <a:gd name="connsiteY11" fmla="*/ 1 h 6858000"/>
              <a:gd name="connsiteX12" fmla="*/ 6010593 w 9103027"/>
              <a:gd name="connsiteY12" fmla="*/ 0 h 6858000"/>
              <a:gd name="connsiteX0" fmla="*/ 6010593 w 9103027"/>
              <a:gd name="connsiteY0" fmla="*/ 0 h 6858000"/>
              <a:gd name="connsiteX1" fmla="*/ 9103027 w 9103027"/>
              <a:gd name="connsiteY1" fmla="*/ 1 h 6858000"/>
              <a:gd name="connsiteX2" fmla="*/ 9103027 w 9103027"/>
              <a:gd name="connsiteY2" fmla="*/ 6858000 h 6858000"/>
              <a:gd name="connsiteX3" fmla="*/ 6486160 w 9103027"/>
              <a:gd name="connsiteY3" fmla="*/ 6858000 h 6858000"/>
              <a:gd name="connsiteX4" fmla="*/ 6486160 w 9103027"/>
              <a:gd name="connsiteY4" fmla="*/ 6857999 h 6858000"/>
              <a:gd name="connsiteX5" fmla="*/ 2229336 w 9103027"/>
              <a:gd name="connsiteY5" fmla="*/ 6857999 h 6858000"/>
              <a:gd name="connsiteX6" fmla="*/ 0 w 9103027"/>
              <a:gd name="connsiteY6" fmla="*/ 6858000 h 6858000"/>
              <a:gd name="connsiteX7" fmla="*/ 1 w 9103027"/>
              <a:gd name="connsiteY7" fmla="*/ 6857999 h 6858000"/>
              <a:gd name="connsiteX8" fmla="*/ 3 w 9103027"/>
              <a:gd name="connsiteY8" fmla="*/ 6857997 h 6858000"/>
              <a:gd name="connsiteX9" fmla="*/ 6004074 w 9103027"/>
              <a:gd name="connsiteY9" fmla="*/ 1 h 6858000"/>
              <a:gd name="connsiteX10" fmla="*/ 6010592 w 9103027"/>
              <a:gd name="connsiteY10" fmla="*/ 1 h 6858000"/>
              <a:gd name="connsiteX11" fmla="*/ 6010593 w 9103027"/>
              <a:gd name="connsiteY11" fmla="*/ 0 h 6858000"/>
              <a:gd name="connsiteX0" fmla="*/ 6010593 w 9103027"/>
              <a:gd name="connsiteY0" fmla="*/ 0 h 6858000"/>
              <a:gd name="connsiteX1" fmla="*/ 9103027 w 9103027"/>
              <a:gd name="connsiteY1" fmla="*/ 1 h 6858000"/>
              <a:gd name="connsiteX2" fmla="*/ 9103027 w 9103027"/>
              <a:gd name="connsiteY2" fmla="*/ 6858000 h 6858000"/>
              <a:gd name="connsiteX3" fmla="*/ 6486160 w 9103027"/>
              <a:gd name="connsiteY3" fmla="*/ 6858000 h 6858000"/>
              <a:gd name="connsiteX4" fmla="*/ 2229336 w 9103027"/>
              <a:gd name="connsiteY4" fmla="*/ 6857999 h 6858000"/>
              <a:gd name="connsiteX5" fmla="*/ 0 w 9103027"/>
              <a:gd name="connsiteY5" fmla="*/ 6858000 h 6858000"/>
              <a:gd name="connsiteX6" fmla="*/ 1 w 9103027"/>
              <a:gd name="connsiteY6" fmla="*/ 6857999 h 6858000"/>
              <a:gd name="connsiteX7" fmla="*/ 3 w 9103027"/>
              <a:gd name="connsiteY7" fmla="*/ 6857997 h 6858000"/>
              <a:gd name="connsiteX8" fmla="*/ 6004074 w 9103027"/>
              <a:gd name="connsiteY8" fmla="*/ 1 h 6858000"/>
              <a:gd name="connsiteX9" fmla="*/ 6010592 w 9103027"/>
              <a:gd name="connsiteY9" fmla="*/ 1 h 6858000"/>
              <a:gd name="connsiteX10" fmla="*/ 6010593 w 9103027"/>
              <a:gd name="connsiteY10" fmla="*/ 0 h 6858000"/>
              <a:gd name="connsiteX0" fmla="*/ 6010593 w 9103027"/>
              <a:gd name="connsiteY0" fmla="*/ 0 h 6858000"/>
              <a:gd name="connsiteX1" fmla="*/ 9103027 w 9103027"/>
              <a:gd name="connsiteY1" fmla="*/ 1 h 6858000"/>
              <a:gd name="connsiteX2" fmla="*/ 9103027 w 9103027"/>
              <a:gd name="connsiteY2" fmla="*/ 6858000 h 6858000"/>
              <a:gd name="connsiteX3" fmla="*/ 2229336 w 9103027"/>
              <a:gd name="connsiteY3" fmla="*/ 6857999 h 6858000"/>
              <a:gd name="connsiteX4" fmla="*/ 0 w 9103027"/>
              <a:gd name="connsiteY4" fmla="*/ 6858000 h 6858000"/>
              <a:gd name="connsiteX5" fmla="*/ 1 w 9103027"/>
              <a:gd name="connsiteY5" fmla="*/ 6857999 h 6858000"/>
              <a:gd name="connsiteX6" fmla="*/ 3 w 9103027"/>
              <a:gd name="connsiteY6" fmla="*/ 6857997 h 6858000"/>
              <a:gd name="connsiteX7" fmla="*/ 6004074 w 9103027"/>
              <a:gd name="connsiteY7" fmla="*/ 1 h 6858000"/>
              <a:gd name="connsiteX8" fmla="*/ 6010592 w 9103027"/>
              <a:gd name="connsiteY8" fmla="*/ 1 h 6858000"/>
              <a:gd name="connsiteX9" fmla="*/ 6010593 w 9103027"/>
              <a:gd name="connsiteY9" fmla="*/ 0 h 6858000"/>
              <a:gd name="connsiteX0" fmla="*/ 6010593 w 9103027"/>
              <a:gd name="connsiteY0" fmla="*/ 0 h 6858000"/>
              <a:gd name="connsiteX1" fmla="*/ 9103027 w 9103027"/>
              <a:gd name="connsiteY1" fmla="*/ 1 h 6858000"/>
              <a:gd name="connsiteX2" fmla="*/ 9103027 w 9103027"/>
              <a:gd name="connsiteY2" fmla="*/ 6858000 h 6858000"/>
              <a:gd name="connsiteX3" fmla="*/ 0 w 9103027"/>
              <a:gd name="connsiteY3" fmla="*/ 6858000 h 6858000"/>
              <a:gd name="connsiteX4" fmla="*/ 1 w 9103027"/>
              <a:gd name="connsiteY4" fmla="*/ 6857999 h 6858000"/>
              <a:gd name="connsiteX5" fmla="*/ 3 w 9103027"/>
              <a:gd name="connsiteY5" fmla="*/ 6857997 h 6858000"/>
              <a:gd name="connsiteX6" fmla="*/ 6004074 w 9103027"/>
              <a:gd name="connsiteY6" fmla="*/ 1 h 6858000"/>
              <a:gd name="connsiteX7" fmla="*/ 6010592 w 9103027"/>
              <a:gd name="connsiteY7" fmla="*/ 1 h 6858000"/>
              <a:gd name="connsiteX8" fmla="*/ 6010593 w 9103027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03027" h="6858000">
                <a:moveTo>
                  <a:pt x="6010593" y="0"/>
                </a:moveTo>
                <a:lnTo>
                  <a:pt x="9103027" y="1"/>
                </a:lnTo>
                <a:lnTo>
                  <a:pt x="9103027" y="6858000"/>
                </a:lnTo>
                <a:lnTo>
                  <a:pt x="0" y="6858000"/>
                </a:lnTo>
                <a:lnTo>
                  <a:pt x="1" y="6857999"/>
                </a:lnTo>
                <a:lnTo>
                  <a:pt x="3" y="6857997"/>
                </a:lnTo>
                <a:lnTo>
                  <a:pt x="6004074" y="1"/>
                </a:lnTo>
                <a:lnTo>
                  <a:pt x="6010592" y="1"/>
                </a:lnTo>
                <a:lnTo>
                  <a:pt x="6010593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Content Placeholder 4" descr="A store with many shelves of clothes&#10;&#10;Description automatically generated with medium confidence">
            <a:extLst>
              <a:ext uri="{FF2B5EF4-FFF2-40B4-BE49-F238E27FC236}">
                <a16:creationId xmlns:a16="http://schemas.microsoft.com/office/drawing/2014/main" id="{E4A2E603-B0A7-1E4F-4E86-A76793D98F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7" r="6513"/>
          <a:stretch/>
        </p:blipFill>
        <p:spPr>
          <a:xfrm>
            <a:off x="20" y="10"/>
            <a:ext cx="9102514" cy="6857990"/>
          </a:xfrm>
          <a:custGeom>
            <a:avLst/>
            <a:gdLst/>
            <a:ahLst/>
            <a:cxnLst/>
            <a:rect l="l" t="t" r="r" b="b"/>
            <a:pathLst>
              <a:path w="9102534" h="6858000">
                <a:moveTo>
                  <a:pt x="0" y="0"/>
                </a:moveTo>
                <a:lnTo>
                  <a:pt x="9102534" y="0"/>
                </a:lnTo>
                <a:lnTo>
                  <a:pt x="9102532" y="2"/>
                </a:lnTo>
                <a:cubicBezTo>
                  <a:pt x="9102532" y="3"/>
                  <a:pt x="9102531" y="3"/>
                  <a:pt x="9102531" y="4"/>
                </a:cubicBezTo>
                <a:lnTo>
                  <a:pt x="309194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BFB227E1-F100-4CF9-9797-1E2001BBE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885325" cy="6858000"/>
          </a:xfrm>
          <a:custGeom>
            <a:avLst/>
            <a:gdLst>
              <a:gd name="connsiteX0" fmla="*/ 4456883 w 6885325"/>
              <a:gd name="connsiteY0" fmla="*/ 6858000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4456884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5 w 6885325"/>
              <a:gd name="connsiteY6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5 w 6885325"/>
              <a:gd name="connsiteY5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5325" h="6858000">
                <a:moveTo>
                  <a:pt x="6885325" y="6857999"/>
                </a:moveTo>
                <a:lnTo>
                  <a:pt x="0" y="6858000"/>
                </a:lnTo>
                <a:lnTo>
                  <a:pt x="6010592" y="0"/>
                </a:lnTo>
                <a:lnTo>
                  <a:pt x="6885325" y="0"/>
                </a:lnTo>
                <a:lnTo>
                  <a:pt x="6885325" y="6857999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5BDF1B-CC1D-992B-7DA0-9C757C143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203866"/>
            <a:ext cx="3813888" cy="1958340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Store Floor</a:t>
            </a:r>
            <a:endParaRPr lang="en-CA" dirty="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D0B4B37-C23A-B5CF-45A8-5E261EBB1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907" y="2603922"/>
            <a:ext cx="4713092" cy="3111078"/>
          </a:xfrm>
        </p:spPr>
        <p:txBody>
          <a:bodyPr anchor="b">
            <a:normAutofit/>
          </a:bodyPr>
          <a:lstStyle/>
          <a:p>
            <a:pPr marL="0" indent="0" algn="r">
              <a:buNone/>
            </a:pPr>
            <a:r>
              <a:rPr lang="en-US" dirty="0"/>
              <a:t>Through my process of adding various fixtures reminiscent of a real environment, the scene began to resemble not my exact workplace, but a possibility for a place that could exist.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06758A3-C4A6-479A-8755-3BEC63142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08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DE524F2-C7AF-4466-BA99-09C19DE0D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room with clothes on the floor&#10;&#10;Description automatically generated with medium confidence">
            <a:extLst>
              <a:ext uri="{FF2B5EF4-FFF2-40B4-BE49-F238E27FC236}">
                <a16:creationId xmlns:a16="http://schemas.microsoft.com/office/drawing/2014/main" id="{9F4C24B4-1D7A-C1C3-0AD6-DDE3258ECA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3"/>
            <a:ext cx="12191979" cy="6858004"/>
          </a:xfrm>
          <a:prstGeom prst="rect">
            <a:avLst/>
          </a:pr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391DB8F-CD1E-4B48-81D6-9781BA3F4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3268" y="-1"/>
            <a:ext cx="9098732" cy="6858000"/>
          </a:xfrm>
          <a:custGeom>
            <a:avLst/>
            <a:gdLst>
              <a:gd name="connsiteX0" fmla="*/ 6010592 w 9098732"/>
              <a:gd name="connsiteY0" fmla="*/ 0 h 6858000"/>
              <a:gd name="connsiteX1" fmla="*/ 6873692 w 9098732"/>
              <a:gd name="connsiteY1" fmla="*/ 0 h 6858000"/>
              <a:gd name="connsiteX2" fmla="*/ 6873692 w 9098732"/>
              <a:gd name="connsiteY2" fmla="*/ 1553955 h 6858000"/>
              <a:gd name="connsiteX3" fmla="*/ 8235629 w 9098732"/>
              <a:gd name="connsiteY3" fmla="*/ 4 h 6858000"/>
              <a:gd name="connsiteX4" fmla="*/ 8235630 w 9098732"/>
              <a:gd name="connsiteY4" fmla="*/ 2 h 6858000"/>
              <a:gd name="connsiteX5" fmla="*/ 8235632 w 9098732"/>
              <a:gd name="connsiteY5" fmla="*/ 0 h 6858000"/>
              <a:gd name="connsiteX6" fmla="*/ 9098732 w 9098732"/>
              <a:gd name="connsiteY6" fmla="*/ 0 h 6858000"/>
              <a:gd name="connsiteX7" fmla="*/ 9098732 w 9098732"/>
              <a:gd name="connsiteY7" fmla="*/ 6858000 h 6858000"/>
              <a:gd name="connsiteX8" fmla="*/ 6873692 w 9098732"/>
              <a:gd name="connsiteY8" fmla="*/ 6858000 h 6858000"/>
              <a:gd name="connsiteX9" fmla="*/ 2225040 w 9098732"/>
              <a:gd name="connsiteY9" fmla="*/ 6858000 h 6858000"/>
              <a:gd name="connsiteX10" fmla="*/ 0 w 9098732"/>
              <a:gd name="connsiteY10" fmla="*/ 6858000 h 6858000"/>
              <a:gd name="connsiteX11" fmla="*/ 6010589 w 9098732"/>
              <a:gd name="connsiteY11" fmla="*/ 4 h 6858000"/>
              <a:gd name="connsiteX12" fmla="*/ 6010590 w 9098732"/>
              <a:gd name="connsiteY12" fmla="*/ 2 h 6858000"/>
              <a:gd name="connsiteX0" fmla="*/ 6010592 w 9098732"/>
              <a:gd name="connsiteY0" fmla="*/ 0 h 6858000"/>
              <a:gd name="connsiteX1" fmla="*/ 6873692 w 9098732"/>
              <a:gd name="connsiteY1" fmla="*/ 0 h 6858000"/>
              <a:gd name="connsiteX2" fmla="*/ 8235629 w 9098732"/>
              <a:gd name="connsiteY2" fmla="*/ 4 h 6858000"/>
              <a:gd name="connsiteX3" fmla="*/ 8235630 w 9098732"/>
              <a:gd name="connsiteY3" fmla="*/ 2 h 6858000"/>
              <a:gd name="connsiteX4" fmla="*/ 8235632 w 9098732"/>
              <a:gd name="connsiteY4" fmla="*/ 0 h 6858000"/>
              <a:gd name="connsiteX5" fmla="*/ 9098732 w 9098732"/>
              <a:gd name="connsiteY5" fmla="*/ 0 h 6858000"/>
              <a:gd name="connsiteX6" fmla="*/ 9098732 w 9098732"/>
              <a:gd name="connsiteY6" fmla="*/ 6858000 h 6858000"/>
              <a:gd name="connsiteX7" fmla="*/ 6873692 w 9098732"/>
              <a:gd name="connsiteY7" fmla="*/ 6858000 h 6858000"/>
              <a:gd name="connsiteX8" fmla="*/ 2225040 w 9098732"/>
              <a:gd name="connsiteY8" fmla="*/ 6858000 h 6858000"/>
              <a:gd name="connsiteX9" fmla="*/ 0 w 9098732"/>
              <a:gd name="connsiteY9" fmla="*/ 6858000 h 6858000"/>
              <a:gd name="connsiteX10" fmla="*/ 6010589 w 9098732"/>
              <a:gd name="connsiteY10" fmla="*/ 4 h 6858000"/>
              <a:gd name="connsiteX11" fmla="*/ 6010590 w 9098732"/>
              <a:gd name="connsiteY11" fmla="*/ 2 h 6858000"/>
              <a:gd name="connsiteX12" fmla="*/ 6010592 w 9098732"/>
              <a:gd name="connsiteY12" fmla="*/ 0 h 6858000"/>
              <a:gd name="connsiteX0" fmla="*/ 6010592 w 9098732"/>
              <a:gd name="connsiteY0" fmla="*/ 0 h 6858000"/>
              <a:gd name="connsiteX1" fmla="*/ 8235629 w 9098732"/>
              <a:gd name="connsiteY1" fmla="*/ 4 h 6858000"/>
              <a:gd name="connsiteX2" fmla="*/ 8235630 w 9098732"/>
              <a:gd name="connsiteY2" fmla="*/ 2 h 6858000"/>
              <a:gd name="connsiteX3" fmla="*/ 8235632 w 9098732"/>
              <a:gd name="connsiteY3" fmla="*/ 0 h 6858000"/>
              <a:gd name="connsiteX4" fmla="*/ 9098732 w 9098732"/>
              <a:gd name="connsiteY4" fmla="*/ 0 h 6858000"/>
              <a:gd name="connsiteX5" fmla="*/ 9098732 w 9098732"/>
              <a:gd name="connsiteY5" fmla="*/ 6858000 h 6858000"/>
              <a:gd name="connsiteX6" fmla="*/ 6873692 w 9098732"/>
              <a:gd name="connsiteY6" fmla="*/ 6858000 h 6858000"/>
              <a:gd name="connsiteX7" fmla="*/ 2225040 w 9098732"/>
              <a:gd name="connsiteY7" fmla="*/ 6858000 h 6858000"/>
              <a:gd name="connsiteX8" fmla="*/ 0 w 9098732"/>
              <a:gd name="connsiteY8" fmla="*/ 6858000 h 6858000"/>
              <a:gd name="connsiteX9" fmla="*/ 6010589 w 9098732"/>
              <a:gd name="connsiteY9" fmla="*/ 4 h 6858000"/>
              <a:gd name="connsiteX10" fmla="*/ 6010590 w 9098732"/>
              <a:gd name="connsiteY10" fmla="*/ 2 h 6858000"/>
              <a:gd name="connsiteX11" fmla="*/ 6010592 w 9098732"/>
              <a:gd name="connsiteY11" fmla="*/ 0 h 6858000"/>
              <a:gd name="connsiteX0" fmla="*/ 6010592 w 9098732"/>
              <a:gd name="connsiteY0" fmla="*/ 0 h 6858000"/>
              <a:gd name="connsiteX1" fmla="*/ 8235629 w 9098732"/>
              <a:gd name="connsiteY1" fmla="*/ 4 h 6858000"/>
              <a:gd name="connsiteX2" fmla="*/ 8235630 w 9098732"/>
              <a:gd name="connsiteY2" fmla="*/ 2 h 6858000"/>
              <a:gd name="connsiteX3" fmla="*/ 9098732 w 9098732"/>
              <a:gd name="connsiteY3" fmla="*/ 0 h 6858000"/>
              <a:gd name="connsiteX4" fmla="*/ 9098732 w 9098732"/>
              <a:gd name="connsiteY4" fmla="*/ 6858000 h 6858000"/>
              <a:gd name="connsiteX5" fmla="*/ 6873692 w 9098732"/>
              <a:gd name="connsiteY5" fmla="*/ 6858000 h 6858000"/>
              <a:gd name="connsiteX6" fmla="*/ 2225040 w 9098732"/>
              <a:gd name="connsiteY6" fmla="*/ 6858000 h 6858000"/>
              <a:gd name="connsiteX7" fmla="*/ 0 w 9098732"/>
              <a:gd name="connsiteY7" fmla="*/ 6858000 h 6858000"/>
              <a:gd name="connsiteX8" fmla="*/ 6010589 w 9098732"/>
              <a:gd name="connsiteY8" fmla="*/ 4 h 6858000"/>
              <a:gd name="connsiteX9" fmla="*/ 6010590 w 9098732"/>
              <a:gd name="connsiteY9" fmla="*/ 2 h 6858000"/>
              <a:gd name="connsiteX10" fmla="*/ 6010592 w 9098732"/>
              <a:gd name="connsiteY10" fmla="*/ 0 h 6858000"/>
              <a:gd name="connsiteX0" fmla="*/ 6010592 w 9098732"/>
              <a:gd name="connsiteY0" fmla="*/ 0 h 6858000"/>
              <a:gd name="connsiteX1" fmla="*/ 8235629 w 9098732"/>
              <a:gd name="connsiteY1" fmla="*/ 4 h 6858000"/>
              <a:gd name="connsiteX2" fmla="*/ 8235630 w 9098732"/>
              <a:gd name="connsiteY2" fmla="*/ 2 h 6858000"/>
              <a:gd name="connsiteX3" fmla="*/ 9098732 w 9098732"/>
              <a:gd name="connsiteY3" fmla="*/ 0 h 6858000"/>
              <a:gd name="connsiteX4" fmla="*/ 9098732 w 9098732"/>
              <a:gd name="connsiteY4" fmla="*/ 6858000 h 6858000"/>
              <a:gd name="connsiteX5" fmla="*/ 2225040 w 9098732"/>
              <a:gd name="connsiteY5" fmla="*/ 6858000 h 6858000"/>
              <a:gd name="connsiteX6" fmla="*/ 0 w 9098732"/>
              <a:gd name="connsiteY6" fmla="*/ 6858000 h 6858000"/>
              <a:gd name="connsiteX7" fmla="*/ 6010589 w 9098732"/>
              <a:gd name="connsiteY7" fmla="*/ 4 h 6858000"/>
              <a:gd name="connsiteX8" fmla="*/ 6010590 w 9098732"/>
              <a:gd name="connsiteY8" fmla="*/ 2 h 6858000"/>
              <a:gd name="connsiteX9" fmla="*/ 6010592 w 9098732"/>
              <a:gd name="connsiteY9" fmla="*/ 0 h 6858000"/>
              <a:gd name="connsiteX0" fmla="*/ 6010592 w 9098732"/>
              <a:gd name="connsiteY0" fmla="*/ 0 h 6858000"/>
              <a:gd name="connsiteX1" fmla="*/ 8235629 w 9098732"/>
              <a:gd name="connsiteY1" fmla="*/ 4 h 6858000"/>
              <a:gd name="connsiteX2" fmla="*/ 8235630 w 9098732"/>
              <a:gd name="connsiteY2" fmla="*/ 2 h 6858000"/>
              <a:gd name="connsiteX3" fmla="*/ 9098732 w 9098732"/>
              <a:gd name="connsiteY3" fmla="*/ 0 h 6858000"/>
              <a:gd name="connsiteX4" fmla="*/ 9098732 w 9098732"/>
              <a:gd name="connsiteY4" fmla="*/ 6858000 h 6858000"/>
              <a:gd name="connsiteX5" fmla="*/ 0 w 9098732"/>
              <a:gd name="connsiteY5" fmla="*/ 6858000 h 6858000"/>
              <a:gd name="connsiteX6" fmla="*/ 6010589 w 9098732"/>
              <a:gd name="connsiteY6" fmla="*/ 4 h 6858000"/>
              <a:gd name="connsiteX7" fmla="*/ 6010590 w 9098732"/>
              <a:gd name="connsiteY7" fmla="*/ 2 h 6858000"/>
              <a:gd name="connsiteX8" fmla="*/ 6010592 w 9098732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8F2368-47D4-0BFC-BEDD-07B76ED24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044414"/>
            <a:ext cx="4953000" cy="2670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cap="all" spc="300" dirty="0">
                <a:solidFill>
                  <a:srgbClr val="FFFFFF"/>
                </a:solidFill>
              </a:rPr>
              <a:t>STORE </a:t>
            </a:r>
            <a:r>
              <a:rPr lang="en-US" sz="4800" cap="all" spc="300" dirty="0" err="1">
                <a:solidFill>
                  <a:srgbClr val="FFFFFF"/>
                </a:solidFill>
              </a:rPr>
              <a:t>fLOOR</a:t>
            </a:r>
            <a:endParaRPr lang="en-US" sz="4800" cap="all" spc="3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397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DE524F2-C7AF-4466-BA99-09C19DE0D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room with shelves of colorful objects&#10;&#10;Description automatically generated with medium confidence">
            <a:extLst>
              <a:ext uri="{FF2B5EF4-FFF2-40B4-BE49-F238E27FC236}">
                <a16:creationId xmlns:a16="http://schemas.microsoft.com/office/drawing/2014/main" id="{15211454-B18E-7CB0-00DF-6A52DD3D64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-2"/>
            <a:ext cx="12192002" cy="6858001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391DB8F-CD1E-4B48-81D6-9781BA3F4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3268" y="-1"/>
            <a:ext cx="9098732" cy="6858000"/>
          </a:xfrm>
          <a:custGeom>
            <a:avLst/>
            <a:gdLst>
              <a:gd name="connsiteX0" fmla="*/ 6010592 w 9098732"/>
              <a:gd name="connsiteY0" fmla="*/ 0 h 6858000"/>
              <a:gd name="connsiteX1" fmla="*/ 6873692 w 9098732"/>
              <a:gd name="connsiteY1" fmla="*/ 0 h 6858000"/>
              <a:gd name="connsiteX2" fmla="*/ 6873692 w 9098732"/>
              <a:gd name="connsiteY2" fmla="*/ 1553955 h 6858000"/>
              <a:gd name="connsiteX3" fmla="*/ 8235629 w 9098732"/>
              <a:gd name="connsiteY3" fmla="*/ 4 h 6858000"/>
              <a:gd name="connsiteX4" fmla="*/ 8235630 w 9098732"/>
              <a:gd name="connsiteY4" fmla="*/ 2 h 6858000"/>
              <a:gd name="connsiteX5" fmla="*/ 8235632 w 9098732"/>
              <a:gd name="connsiteY5" fmla="*/ 0 h 6858000"/>
              <a:gd name="connsiteX6" fmla="*/ 9098732 w 9098732"/>
              <a:gd name="connsiteY6" fmla="*/ 0 h 6858000"/>
              <a:gd name="connsiteX7" fmla="*/ 9098732 w 9098732"/>
              <a:gd name="connsiteY7" fmla="*/ 6858000 h 6858000"/>
              <a:gd name="connsiteX8" fmla="*/ 6873692 w 9098732"/>
              <a:gd name="connsiteY8" fmla="*/ 6858000 h 6858000"/>
              <a:gd name="connsiteX9" fmla="*/ 2225040 w 9098732"/>
              <a:gd name="connsiteY9" fmla="*/ 6858000 h 6858000"/>
              <a:gd name="connsiteX10" fmla="*/ 0 w 9098732"/>
              <a:gd name="connsiteY10" fmla="*/ 6858000 h 6858000"/>
              <a:gd name="connsiteX11" fmla="*/ 6010589 w 9098732"/>
              <a:gd name="connsiteY11" fmla="*/ 4 h 6858000"/>
              <a:gd name="connsiteX12" fmla="*/ 6010590 w 9098732"/>
              <a:gd name="connsiteY12" fmla="*/ 2 h 6858000"/>
              <a:gd name="connsiteX0" fmla="*/ 6010592 w 9098732"/>
              <a:gd name="connsiteY0" fmla="*/ 0 h 6858000"/>
              <a:gd name="connsiteX1" fmla="*/ 6873692 w 9098732"/>
              <a:gd name="connsiteY1" fmla="*/ 0 h 6858000"/>
              <a:gd name="connsiteX2" fmla="*/ 8235629 w 9098732"/>
              <a:gd name="connsiteY2" fmla="*/ 4 h 6858000"/>
              <a:gd name="connsiteX3" fmla="*/ 8235630 w 9098732"/>
              <a:gd name="connsiteY3" fmla="*/ 2 h 6858000"/>
              <a:gd name="connsiteX4" fmla="*/ 8235632 w 9098732"/>
              <a:gd name="connsiteY4" fmla="*/ 0 h 6858000"/>
              <a:gd name="connsiteX5" fmla="*/ 9098732 w 9098732"/>
              <a:gd name="connsiteY5" fmla="*/ 0 h 6858000"/>
              <a:gd name="connsiteX6" fmla="*/ 9098732 w 9098732"/>
              <a:gd name="connsiteY6" fmla="*/ 6858000 h 6858000"/>
              <a:gd name="connsiteX7" fmla="*/ 6873692 w 9098732"/>
              <a:gd name="connsiteY7" fmla="*/ 6858000 h 6858000"/>
              <a:gd name="connsiteX8" fmla="*/ 2225040 w 9098732"/>
              <a:gd name="connsiteY8" fmla="*/ 6858000 h 6858000"/>
              <a:gd name="connsiteX9" fmla="*/ 0 w 9098732"/>
              <a:gd name="connsiteY9" fmla="*/ 6858000 h 6858000"/>
              <a:gd name="connsiteX10" fmla="*/ 6010589 w 9098732"/>
              <a:gd name="connsiteY10" fmla="*/ 4 h 6858000"/>
              <a:gd name="connsiteX11" fmla="*/ 6010590 w 9098732"/>
              <a:gd name="connsiteY11" fmla="*/ 2 h 6858000"/>
              <a:gd name="connsiteX12" fmla="*/ 6010592 w 9098732"/>
              <a:gd name="connsiteY12" fmla="*/ 0 h 6858000"/>
              <a:gd name="connsiteX0" fmla="*/ 6010592 w 9098732"/>
              <a:gd name="connsiteY0" fmla="*/ 0 h 6858000"/>
              <a:gd name="connsiteX1" fmla="*/ 8235629 w 9098732"/>
              <a:gd name="connsiteY1" fmla="*/ 4 h 6858000"/>
              <a:gd name="connsiteX2" fmla="*/ 8235630 w 9098732"/>
              <a:gd name="connsiteY2" fmla="*/ 2 h 6858000"/>
              <a:gd name="connsiteX3" fmla="*/ 8235632 w 9098732"/>
              <a:gd name="connsiteY3" fmla="*/ 0 h 6858000"/>
              <a:gd name="connsiteX4" fmla="*/ 9098732 w 9098732"/>
              <a:gd name="connsiteY4" fmla="*/ 0 h 6858000"/>
              <a:gd name="connsiteX5" fmla="*/ 9098732 w 9098732"/>
              <a:gd name="connsiteY5" fmla="*/ 6858000 h 6858000"/>
              <a:gd name="connsiteX6" fmla="*/ 6873692 w 9098732"/>
              <a:gd name="connsiteY6" fmla="*/ 6858000 h 6858000"/>
              <a:gd name="connsiteX7" fmla="*/ 2225040 w 9098732"/>
              <a:gd name="connsiteY7" fmla="*/ 6858000 h 6858000"/>
              <a:gd name="connsiteX8" fmla="*/ 0 w 9098732"/>
              <a:gd name="connsiteY8" fmla="*/ 6858000 h 6858000"/>
              <a:gd name="connsiteX9" fmla="*/ 6010589 w 9098732"/>
              <a:gd name="connsiteY9" fmla="*/ 4 h 6858000"/>
              <a:gd name="connsiteX10" fmla="*/ 6010590 w 9098732"/>
              <a:gd name="connsiteY10" fmla="*/ 2 h 6858000"/>
              <a:gd name="connsiteX11" fmla="*/ 6010592 w 9098732"/>
              <a:gd name="connsiteY11" fmla="*/ 0 h 6858000"/>
              <a:gd name="connsiteX0" fmla="*/ 6010592 w 9098732"/>
              <a:gd name="connsiteY0" fmla="*/ 0 h 6858000"/>
              <a:gd name="connsiteX1" fmla="*/ 8235629 w 9098732"/>
              <a:gd name="connsiteY1" fmla="*/ 4 h 6858000"/>
              <a:gd name="connsiteX2" fmla="*/ 8235630 w 9098732"/>
              <a:gd name="connsiteY2" fmla="*/ 2 h 6858000"/>
              <a:gd name="connsiteX3" fmla="*/ 9098732 w 9098732"/>
              <a:gd name="connsiteY3" fmla="*/ 0 h 6858000"/>
              <a:gd name="connsiteX4" fmla="*/ 9098732 w 9098732"/>
              <a:gd name="connsiteY4" fmla="*/ 6858000 h 6858000"/>
              <a:gd name="connsiteX5" fmla="*/ 6873692 w 9098732"/>
              <a:gd name="connsiteY5" fmla="*/ 6858000 h 6858000"/>
              <a:gd name="connsiteX6" fmla="*/ 2225040 w 9098732"/>
              <a:gd name="connsiteY6" fmla="*/ 6858000 h 6858000"/>
              <a:gd name="connsiteX7" fmla="*/ 0 w 9098732"/>
              <a:gd name="connsiteY7" fmla="*/ 6858000 h 6858000"/>
              <a:gd name="connsiteX8" fmla="*/ 6010589 w 9098732"/>
              <a:gd name="connsiteY8" fmla="*/ 4 h 6858000"/>
              <a:gd name="connsiteX9" fmla="*/ 6010590 w 9098732"/>
              <a:gd name="connsiteY9" fmla="*/ 2 h 6858000"/>
              <a:gd name="connsiteX10" fmla="*/ 6010592 w 9098732"/>
              <a:gd name="connsiteY10" fmla="*/ 0 h 6858000"/>
              <a:gd name="connsiteX0" fmla="*/ 6010592 w 9098732"/>
              <a:gd name="connsiteY0" fmla="*/ 0 h 6858000"/>
              <a:gd name="connsiteX1" fmla="*/ 8235629 w 9098732"/>
              <a:gd name="connsiteY1" fmla="*/ 4 h 6858000"/>
              <a:gd name="connsiteX2" fmla="*/ 8235630 w 9098732"/>
              <a:gd name="connsiteY2" fmla="*/ 2 h 6858000"/>
              <a:gd name="connsiteX3" fmla="*/ 9098732 w 9098732"/>
              <a:gd name="connsiteY3" fmla="*/ 0 h 6858000"/>
              <a:gd name="connsiteX4" fmla="*/ 9098732 w 9098732"/>
              <a:gd name="connsiteY4" fmla="*/ 6858000 h 6858000"/>
              <a:gd name="connsiteX5" fmla="*/ 2225040 w 9098732"/>
              <a:gd name="connsiteY5" fmla="*/ 6858000 h 6858000"/>
              <a:gd name="connsiteX6" fmla="*/ 0 w 9098732"/>
              <a:gd name="connsiteY6" fmla="*/ 6858000 h 6858000"/>
              <a:gd name="connsiteX7" fmla="*/ 6010589 w 9098732"/>
              <a:gd name="connsiteY7" fmla="*/ 4 h 6858000"/>
              <a:gd name="connsiteX8" fmla="*/ 6010590 w 9098732"/>
              <a:gd name="connsiteY8" fmla="*/ 2 h 6858000"/>
              <a:gd name="connsiteX9" fmla="*/ 6010592 w 9098732"/>
              <a:gd name="connsiteY9" fmla="*/ 0 h 6858000"/>
              <a:gd name="connsiteX0" fmla="*/ 6010592 w 9098732"/>
              <a:gd name="connsiteY0" fmla="*/ 0 h 6858000"/>
              <a:gd name="connsiteX1" fmla="*/ 8235629 w 9098732"/>
              <a:gd name="connsiteY1" fmla="*/ 4 h 6858000"/>
              <a:gd name="connsiteX2" fmla="*/ 8235630 w 9098732"/>
              <a:gd name="connsiteY2" fmla="*/ 2 h 6858000"/>
              <a:gd name="connsiteX3" fmla="*/ 9098732 w 9098732"/>
              <a:gd name="connsiteY3" fmla="*/ 0 h 6858000"/>
              <a:gd name="connsiteX4" fmla="*/ 9098732 w 9098732"/>
              <a:gd name="connsiteY4" fmla="*/ 6858000 h 6858000"/>
              <a:gd name="connsiteX5" fmla="*/ 0 w 9098732"/>
              <a:gd name="connsiteY5" fmla="*/ 6858000 h 6858000"/>
              <a:gd name="connsiteX6" fmla="*/ 6010589 w 9098732"/>
              <a:gd name="connsiteY6" fmla="*/ 4 h 6858000"/>
              <a:gd name="connsiteX7" fmla="*/ 6010590 w 9098732"/>
              <a:gd name="connsiteY7" fmla="*/ 2 h 6858000"/>
              <a:gd name="connsiteX8" fmla="*/ 6010592 w 9098732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BF06D7-868C-BEE8-FB99-480237BC0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044414"/>
            <a:ext cx="4953000" cy="2670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cap="all" spc="300">
                <a:solidFill>
                  <a:srgbClr val="FFFFFF"/>
                </a:solidFill>
              </a:rPr>
              <a:t>STORE FLOOR</a:t>
            </a:r>
          </a:p>
        </p:txBody>
      </p:sp>
    </p:spTree>
    <p:extLst>
      <p:ext uri="{BB962C8B-B14F-4D97-AF65-F5344CB8AC3E}">
        <p14:creationId xmlns:p14="http://schemas.microsoft.com/office/powerpoint/2010/main" val="2743852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DE524F2-C7AF-4466-BA99-09C19DE0D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room with a large window and a room with a large room with a large window and a room with a large room with a large room with a large room with a large room with a large&#10;&#10;Description automatically generated with medium confidence">
            <a:extLst>
              <a:ext uri="{FF2B5EF4-FFF2-40B4-BE49-F238E27FC236}">
                <a16:creationId xmlns:a16="http://schemas.microsoft.com/office/drawing/2014/main" id="{814C375F-9AE3-3060-FEE6-5D6CFB3EA7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-2"/>
            <a:ext cx="12192002" cy="6858001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391DB8F-CD1E-4B48-81D6-9781BA3F4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3268" y="-1"/>
            <a:ext cx="9098732" cy="6858000"/>
          </a:xfrm>
          <a:custGeom>
            <a:avLst/>
            <a:gdLst>
              <a:gd name="connsiteX0" fmla="*/ 6010592 w 9098732"/>
              <a:gd name="connsiteY0" fmla="*/ 0 h 6858000"/>
              <a:gd name="connsiteX1" fmla="*/ 6873692 w 9098732"/>
              <a:gd name="connsiteY1" fmla="*/ 0 h 6858000"/>
              <a:gd name="connsiteX2" fmla="*/ 6873692 w 9098732"/>
              <a:gd name="connsiteY2" fmla="*/ 1553955 h 6858000"/>
              <a:gd name="connsiteX3" fmla="*/ 8235629 w 9098732"/>
              <a:gd name="connsiteY3" fmla="*/ 4 h 6858000"/>
              <a:gd name="connsiteX4" fmla="*/ 8235630 w 9098732"/>
              <a:gd name="connsiteY4" fmla="*/ 2 h 6858000"/>
              <a:gd name="connsiteX5" fmla="*/ 8235632 w 9098732"/>
              <a:gd name="connsiteY5" fmla="*/ 0 h 6858000"/>
              <a:gd name="connsiteX6" fmla="*/ 9098732 w 9098732"/>
              <a:gd name="connsiteY6" fmla="*/ 0 h 6858000"/>
              <a:gd name="connsiteX7" fmla="*/ 9098732 w 9098732"/>
              <a:gd name="connsiteY7" fmla="*/ 6858000 h 6858000"/>
              <a:gd name="connsiteX8" fmla="*/ 6873692 w 9098732"/>
              <a:gd name="connsiteY8" fmla="*/ 6858000 h 6858000"/>
              <a:gd name="connsiteX9" fmla="*/ 2225040 w 9098732"/>
              <a:gd name="connsiteY9" fmla="*/ 6858000 h 6858000"/>
              <a:gd name="connsiteX10" fmla="*/ 0 w 9098732"/>
              <a:gd name="connsiteY10" fmla="*/ 6858000 h 6858000"/>
              <a:gd name="connsiteX11" fmla="*/ 6010589 w 9098732"/>
              <a:gd name="connsiteY11" fmla="*/ 4 h 6858000"/>
              <a:gd name="connsiteX12" fmla="*/ 6010590 w 9098732"/>
              <a:gd name="connsiteY12" fmla="*/ 2 h 6858000"/>
              <a:gd name="connsiteX0" fmla="*/ 6010592 w 9098732"/>
              <a:gd name="connsiteY0" fmla="*/ 0 h 6858000"/>
              <a:gd name="connsiteX1" fmla="*/ 6873692 w 9098732"/>
              <a:gd name="connsiteY1" fmla="*/ 0 h 6858000"/>
              <a:gd name="connsiteX2" fmla="*/ 8235629 w 9098732"/>
              <a:gd name="connsiteY2" fmla="*/ 4 h 6858000"/>
              <a:gd name="connsiteX3" fmla="*/ 8235630 w 9098732"/>
              <a:gd name="connsiteY3" fmla="*/ 2 h 6858000"/>
              <a:gd name="connsiteX4" fmla="*/ 8235632 w 9098732"/>
              <a:gd name="connsiteY4" fmla="*/ 0 h 6858000"/>
              <a:gd name="connsiteX5" fmla="*/ 9098732 w 9098732"/>
              <a:gd name="connsiteY5" fmla="*/ 0 h 6858000"/>
              <a:gd name="connsiteX6" fmla="*/ 9098732 w 9098732"/>
              <a:gd name="connsiteY6" fmla="*/ 6858000 h 6858000"/>
              <a:gd name="connsiteX7" fmla="*/ 6873692 w 9098732"/>
              <a:gd name="connsiteY7" fmla="*/ 6858000 h 6858000"/>
              <a:gd name="connsiteX8" fmla="*/ 2225040 w 9098732"/>
              <a:gd name="connsiteY8" fmla="*/ 6858000 h 6858000"/>
              <a:gd name="connsiteX9" fmla="*/ 0 w 9098732"/>
              <a:gd name="connsiteY9" fmla="*/ 6858000 h 6858000"/>
              <a:gd name="connsiteX10" fmla="*/ 6010589 w 9098732"/>
              <a:gd name="connsiteY10" fmla="*/ 4 h 6858000"/>
              <a:gd name="connsiteX11" fmla="*/ 6010590 w 9098732"/>
              <a:gd name="connsiteY11" fmla="*/ 2 h 6858000"/>
              <a:gd name="connsiteX12" fmla="*/ 6010592 w 9098732"/>
              <a:gd name="connsiteY12" fmla="*/ 0 h 6858000"/>
              <a:gd name="connsiteX0" fmla="*/ 6010592 w 9098732"/>
              <a:gd name="connsiteY0" fmla="*/ 0 h 6858000"/>
              <a:gd name="connsiteX1" fmla="*/ 8235629 w 9098732"/>
              <a:gd name="connsiteY1" fmla="*/ 4 h 6858000"/>
              <a:gd name="connsiteX2" fmla="*/ 8235630 w 9098732"/>
              <a:gd name="connsiteY2" fmla="*/ 2 h 6858000"/>
              <a:gd name="connsiteX3" fmla="*/ 8235632 w 9098732"/>
              <a:gd name="connsiteY3" fmla="*/ 0 h 6858000"/>
              <a:gd name="connsiteX4" fmla="*/ 9098732 w 9098732"/>
              <a:gd name="connsiteY4" fmla="*/ 0 h 6858000"/>
              <a:gd name="connsiteX5" fmla="*/ 9098732 w 9098732"/>
              <a:gd name="connsiteY5" fmla="*/ 6858000 h 6858000"/>
              <a:gd name="connsiteX6" fmla="*/ 6873692 w 9098732"/>
              <a:gd name="connsiteY6" fmla="*/ 6858000 h 6858000"/>
              <a:gd name="connsiteX7" fmla="*/ 2225040 w 9098732"/>
              <a:gd name="connsiteY7" fmla="*/ 6858000 h 6858000"/>
              <a:gd name="connsiteX8" fmla="*/ 0 w 9098732"/>
              <a:gd name="connsiteY8" fmla="*/ 6858000 h 6858000"/>
              <a:gd name="connsiteX9" fmla="*/ 6010589 w 9098732"/>
              <a:gd name="connsiteY9" fmla="*/ 4 h 6858000"/>
              <a:gd name="connsiteX10" fmla="*/ 6010590 w 9098732"/>
              <a:gd name="connsiteY10" fmla="*/ 2 h 6858000"/>
              <a:gd name="connsiteX11" fmla="*/ 6010592 w 9098732"/>
              <a:gd name="connsiteY11" fmla="*/ 0 h 6858000"/>
              <a:gd name="connsiteX0" fmla="*/ 6010592 w 9098732"/>
              <a:gd name="connsiteY0" fmla="*/ 0 h 6858000"/>
              <a:gd name="connsiteX1" fmla="*/ 8235629 w 9098732"/>
              <a:gd name="connsiteY1" fmla="*/ 4 h 6858000"/>
              <a:gd name="connsiteX2" fmla="*/ 8235630 w 9098732"/>
              <a:gd name="connsiteY2" fmla="*/ 2 h 6858000"/>
              <a:gd name="connsiteX3" fmla="*/ 9098732 w 9098732"/>
              <a:gd name="connsiteY3" fmla="*/ 0 h 6858000"/>
              <a:gd name="connsiteX4" fmla="*/ 9098732 w 9098732"/>
              <a:gd name="connsiteY4" fmla="*/ 6858000 h 6858000"/>
              <a:gd name="connsiteX5" fmla="*/ 6873692 w 9098732"/>
              <a:gd name="connsiteY5" fmla="*/ 6858000 h 6858000"/>
              <a:gd name="connsiteX6" fmla="*/ 2225040 w 9098732"/>
              <a:gd name="connsiteY6" fmla="*/ 6858000 h 6858000"/>
              <a:gd name="connsiteX7" fmla="*/ 0 w 9098732"/>
              <a:gd name="connsiteY7" fmla="*/ 6858000 h 6858000"/>
              <a:gd name="connsiteX8" fmla="*/ 6010589 w 9098732"/>
              <a:gd name="connsiteY8" fmla="*/ 4 h 6858000"/>
              <a:gd name="connsiteX9" fmla="*/ 6010590 w 9098732"/>
              <a:gd name="connsiteY9" fmla="*/ 2 h 6858000"/>
              <a:gd name="connsiteX10" fmla="*/ 6010592 w 9098732"/>
              <a:gd name="connsiteY10" fmla="*/ 0 h 6858000"/>
              <a:gd name="connsiteX0" fmla="*/ 6010592 w 9098732"/>
              <a:gd name="connsiteY0" fmla="*/ 0 h 6858000"/>
              <a:gd name="connsiteX1" fmla="*/ 8235629 w 9098732"/>
              <a:gd name="connsiteY1" fmla="*/ 4 h 6858000"/>
              <a:gd name="connsiteX2" fmla="*/ 8235630 w 9098732"/>
              <a:gd name="connsiteY2" fmla="*/ 2 h 6858000"/>
              <a:gd name="connsiteX3" fmla="*/ 9098732 w 9098732"/>
              <a:gd name="connsiteY3" fmla="*/ 0 h 6858000"/>
              <a:gd name="connsiteX4" fmla="*/ 9098732 w 9098732"/>
              <a:gd name="connsiteY4" fmla="*/ 6858000 h 6858000"/>
              <a:gd name="connsiteX5" fmla="*/ 2225040 w 9098732"/>
              <a:gd name="connsiteY5" fmla="*/ 6858000 h 6858000"/>
              <a:gd name="connsiteX6" fmla="*/ 0 w 9098732"/>
              <a:gd name="connsiteY6" fmla="*/ 6858000 h 6858000"/>
              <a:gd name="connsiteX7" fmla="*/ 6010589 w 9098732"/>
              <a:gd name="connsiteY7" fmla="*/ 4 h 6858000"/>
              <a:gd name="connsiteX8" fmla="*/ 6010590 w 9098732"/>
              <a:gd name="connsiteY8" fmla="*/ 2 h 6858000"/>
              <a:gd name="connsiteX9" fmla="*/ 6010592 w 9098732"/>
              <a:gd name="connsiteY9" fmla="*/ 0 h 6858000"/>
              <a:gd name="connsiteX0" fmla="*/ 6010592 w 9098732"/>
              <a:gd name="connsiteY0" fmla="*/ 0 h 6858000"/>
              <a:gd name="connsiteX1" fmla="*/ 8235629 w 9098732"/>
              <a:gd name="connsiteY1" fmla="*/ 4 h 6858000"/>
              <a:gd name="connsiteX2" fmla="*/ 8235630 w 9098732"/>
              <a:gd name="connsiteY2" fmla="*/ 2 h 6858000"/>
              <a:gd name="connsiteX3" fmla="*/ 9098732 w 9098732"/>
              <a:gd name="connsiteY3" fmla="*/ 0 h 6858000"/>
              <a:gd name="connsiteX4" fmla="*/ 9098732 w 9098732"/>
              <a:gd name="connsiteY4" fmla="*/ 6858000 h 6858000"/>
              <a:gd name="connsiteX5" fmla="*/ 0 w 9098732"/>
              <a:gd name="connsiteY5" fmla="*/ 6858000 h 6858000"/>
              <a:gd name="connsiteX6" fmla="*/ 6010589 w 9098732"/>
              <a:gd name="connsiteY6" fmla="*/ 4 h 6858000"/>
              <a:gd name="connsiteX7" fmla="*/ 6010590 w 9098732"/>
              <a:gd name="connsiteY7" fmla="*/ 2 h 6858000"/>
              <a:gd name="connsiteX8" fmla="*/ 6010592 w 9098732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32E5DE-2FCA-068D-6735-54C3A8484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044414"/>
            <a:ext cx="4953000" cy="2670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cap="all" spc="300">
                <a:solidFill>
                  <a:srgbClr val="FFFFFF"/>
                </a:solidFill>
              </a:rPr>
              <a:t>STORE FLOOR</a:t>
            </a:r>
          </a:p>
        </p:txBody>
      </p:sp>
    </p:spTree>
    <p:extLst>
      <p:ext uri="{BB962C8B-B14F-4D97-AF65-F5344CB8AC3E}">
        <p14:creationId xmlns:p14="http://schemas.microsoft.com/office/powerpoint/2010/main" val="476499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7B128-ADB9-873D-EB8A-FD5E97842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Secondary Locations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F9354-B2CB-13D2-8F23-E16B9EC48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332026"/>
            <a:ext cx="3964258" cy="356711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Once the most important part of the project was ready, I moved on to the additional locations which would be featured in-game; the Changing Rooms, Bathroom, </a:t>
            </a:r>
            <a:r>
              <a:rPr lang="en-US" dirty="0" err="1"/>
              <a:t>Backstore</a:t>
            </a:r>
            <a:r>
              <a:rPr lang="en-US" dirty="0"/>
              <a:t>, Office and Dock.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03B673-F202-FFF0-6CD9-3B3061C1E4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9" r="3732"/>
          <a:stretch/>
        </p:blipFill>
        <p:spPr>
          <a:xfrm rot="5400000">
            <a:off x="5750607" y="865092"/>
            <a:ext cx="5770165" cy="48266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5F5189-186A-7647-65A1-7030D39B53A8}"/>
              </a:ext>
            </a:extLst>
          </p:cNvPr>
          <p:cNvSpPr/>
          <p:nvPr/>
        </p:nvSpPr>
        <p:spPr>
          <a:xfrm>
            <a:off x="6222381" y="393319"/>
            <a:ext cx="2482708" cy="577016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0587963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AnalogousFromRegularSeedLeftStep">
      <a:dk1>
        <a:srgbClr val="000000"/>
      </a:dk1>
      <a:lt1>
        <a:srgbClr val="FFFFFF"/>
      </a:lt1>
      <a:dk2>
        <a:srgbClr val="213B39"/>
      </a:dk2>
      <a:lt2>
        <a:srgbClr val="E8E4E2"/>
      </a:lt2>
      <a:accent1>
        <a:srgbClr val="29A3E7"/>
      </a:accent1>
      <a:accent2>
        <a:srgbClr val="14B4AA"/>
      </a:accent2>
      <a:accent3>
        <a:srgbClr val="21B970"/>
      </a:accent3>
      <a:accent4>
        <a:srgbClr val="14BA26"/>
      </a:accent4>
      <a:accent5>
        <a:srgbClr val="4FB720"/>
      </a:accent5>
      <a:accent6>
        <a:srgbClr val="85AF13"/>
      </a:accent6>
      <a:hlink>
        <a:srgbClr val="BF6C3F"/>
      </a:hlink>
      <a:folHlink>
        <a:srgbClr val="7F7F7F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369</Words>
  <Application>Microsoft Office PowerPoint</Application>
  <PresentationFormat>Widescreen</PresentationFormat>
  <Paragraphs>27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Walbaum Display</vt:lpstr>
      <vt:lpstr>RegattaVTI</vt:lpstr>
      <vt:lpstr>Choores</vt:lpstr>
      <vt:lpstr>Scene Progress</vt:lpstr>
      <vt:lpstr>Initial Process</vt:lpstr>
      <vt:lpstr>First Steps</vt:lpstr>
      <vt:lpstr>Store Floor</vt:lpstr>
      <vt:lpstr>STORE fLOOR</vt:lpstr>
      <vt:lpstr>STORE FLOOR</vt:lpstr>
      <vt:lpstr>STORE FLOOR</vt:lpstr>
      <vt:lpstr>Secondary Locations</vt:lpstr>
      <vt:lpstr>Secondary Locations</vt:lpstr>
      <vt:lpstr>Layout Revision</vt:lpstr>
      <vt:lpstr>Modelling Wrapup</vt:lpstr>
      <vt:lpstr>WRAPUP</vt:lpstr>
      <vt:lpstr>WRAPUP</vt:lpstr>
      <vt:lpstr>Current Stage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Choores</dc:title>
  <dc:creator>Steve-Olivier Bisson-Berthiaume</dc:creator>
  <cp:lastModifiedBy>Steve-Olivier Bisson-Berthiaume</cp:lastModifiedBy>
  <cp:revision>1</cp:revision>
  <dcterms:created xsi:type="dcterms:W3CDTF">2024-03-18T16:56:04Z</dcterms:created>
  <dcterms:modified xsi:type="dcterms:W3CDTF">2024-03-18T18:43:46Z</dcterms:modified>
</cp:coreProperties>
</file>